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77" r:id="rId3"/>
    <p:sldMasterId id="2147483690" r:id="rId4"/>
  </p:sldMasterIdLst>
  <p:notesMasterIdLst>
    <p:notesMasterId r:id="rId16"/>
  </p:notesMasterIdLst>
  <p:sldIdLst>
    <p:sldId id="344" r:id="rId5"/>
    <p:sldId id="2007577138" r:id="rId6"/>
    <p:sldId id="2007577098" r:id="rId7"/>
    <p:sldId id="2007577104" r:id="rId8"/>
    <p:sldId id="2007577106" r:id="rId9"/>
    <p:sldId id="2007577107" r:id="rId10"/>
    <p:sldId id="2007577118" r:id="rId11"/>
    <p:sldId id="2007577108" r:id="rId12"/>
    <p:sldId id="2007577111" r:id="rId13"/>
    <p:sldId id="2007577139" r:id="rId14"/>
    <p:sldId id="200757713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149" y="1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1A5274-2E0D-484F-9FE9-0AA16A6B9937}" type="datetimeFigureOut">
              <a:rPr lang="en-US" smtClean="0"/>
              <a:t>13/10/2021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8EB11D-0E7D-446B-8009-60BAC85066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6116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98220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GV hướng</a:t>
            </a:r>
            <a:r>
              <a:rPr lang="en-US" baseline="0" smtClean="0"/>
              <a:t> dẫn HS cách trình bày nội dung đoạn văn vào vở. </a:t>
            </a:r>
          </a:p>
          <a:p>
            <a:r>
              <a:rPr lang="en-US" baseline="0" smtClean="0"/>
              <a:t>Đầu đoạn cần lùi 1 ô li to. Viết hoa đúng quy cách…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81959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GV hướng</a:t>
            </a:r>
            <a:r>
              <a:rPr lang="en-US" baseline="0" smtClean="0"/>
              <a:t> dẫn HS cách trình bày nội dung đoạn văn vào vở. </a:t>
            </a:r>
          </a:p>
          <a:p>
            <a:r>
              <a:rPr lang="en-US" baseline="0" smtClean="0"/>
              <a:t>Đầu đoạn cần lùi 1 ô li to. Viết hoa đúng quy cách…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9051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6.sv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6.gif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7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8C6DAB4-A5EE-47F3-865F-194124662A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26718609-D0E2-44F0-884B-8C20021452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537104A-EDBB-4DEF-9A8D-A6F97EEB8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2021/10/13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3BB8D15-C499-48CF-9D0D-45CCC65AD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90E66EA-B0D5-46D2-BB63-E9AAA5F59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50411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3E38F3-2F70-42E3-A938-BF34763BD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C9835C3-98C9-4BB0-AB48-C0A5F94D3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8319BC4-A8AF-4B6F-A6AC-B29D15138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2021/10/13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FEB5DED-A7DE-4EE4-B6AB-433C67613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BB61E76-AAA8-4A4D-AC7A-811B321C7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7640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88696E78-5D50-4462-927E-3A63F54EEA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AF02305-A9EB-4761-B11C-9AB7DF0651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13E1FFF-8862-47C7-A800-1AAF9D7C5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2021/10/13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2650148-B950-43C8-9DCD-DE25E6106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4578DFF-1A5C-47A7-BF63-30AA9540A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33138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09753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39334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78350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1173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:a16="http://schemas.microsoft.com/office/drawing/2014/main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:a16="http://schemas.microsoft.com/office/drawing/2014/main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:a16="http://schemas.microsoft.com/office/drawing/2014/main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7" y="4084497"/>
            <a:ext cx="3773430" cy="2705180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:a16="http://schemas.microsoft.com/office/drawing/2014/main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2" y="-215471"/>
            <a:ext cx="9803219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:a16="http://schemas.microsoft.com/office/drawing/2014/main" id="{A79173E2-791C-4E72-A892-035137321C46}"/>
              </a:ext>
            </a:extLst>
          </p:cNvPr>
          <p:cNvGrpSpPr/>
          <p:nvPr userDrawn="1"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:a16="http://schemas.microsoft.com/office/drawing/2014/main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2515E06-B7CD-449A-99F5-8556C5050E5F}"/>
              </a:ext>
            </a:extLst>
          </p:cNvPr>
          <p:cNvSpPr/>
          <p:nvPr userDrawn="1"/>
        </p:nvSpPr>
        <p:spPr>
          <a:xfrm>
            <a:off x="1935999" y="1050116"/>
            <a:ext cx="7329805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:a16="http://schemas.microsoft.com/office/drawing/2014/main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9677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13/10/2021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14677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id="{AC79E82E-725A-4A5C-8870-87B87B2217D2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id="{7704643A-27F9-4F01-AE4B-E1CF77BBF78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id="{52809BF3-EAF2-418A-8FE2-3182C056114E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id="{FFF22FB9-6783-415D-BC60-2669AA680D3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id="{E108BAEE-4A24-4598-AEF4-3244CF1E929F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91321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  <a:t>2021/10/13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bkgr 2">
            <a:extLst>
              <a:ext uri="{FF2B5EF4-FFF2-40B4-BE49-F238E27FC236}">
                <a16:creationId xmlns:a16="http://schemas.microsoft.com/office/drawing/2014/main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1616715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:a16="http://schemas.microsoft.com/office/drawing/2014/main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:a16="http://schemas.microsoft.com/office/drawing/2014/main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:a16="http://schemas.microsoft.com/office/drawing/2014/main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8"/>
            <a:ext cx="7924136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:a16="http://schemas.microsoft.com/office/drawing/2014/main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:a16="http://schemas.microsoft.com/office/drawing/2014/main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:a16="http://schemas.microsoft.com/office/drawing/2014/main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:a16="http://schemas.microsoft.com/office/drawing/2014/main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:a16="http://schemas.microsoft.com/office/drawing/2014/main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:a16="http://schemas.microsoft.com/office/drawing/2014/main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850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5639B58-E9A9-4E5B-8675-D220511DD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2A3A9B5-0BCA-4364-AAED-F89099EC64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B48A98A-4FCE-42D0-A2D1-F2BF8D5F4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2021/10/13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D531CB1-8E0F-41C9-8C45-E6F609050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173D3C7-0FA6-4E51-9224-B3032E1C9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21104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  <p:pic>
        <p:nvPicPr>
          <p:cNvPr id="9" name="图形 1">
            <a:extLst>
              <a:ext uri="{FF2B5EF4-FFF2-40B4-BE49-F238E27FC236}">
                <a16:creationId xmlns:a16="http://schemas.microsoft.com/office/drawing/2014/main" id="{4147D270-CA58-46E3-A687-87D81398E6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5212224"/>
            <a:ext cx="3308946" cy="164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255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:a16="http://schemas.microsoft.com/office/drawing/2014/main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:a16="http://schemas.microsoft.com/office/drawing/2014/main" id="{85267853-B155-4C5A-B17D-13C99003FA45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:a16="http://schemas.microsoft.com/office/drawing/2014/main" id="{EAE8A449-7A3F-40C5-B305-E2A28C9FD942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:a16="http://schemas.microsoft.com/office/drawing/2014/main" id="{61A8C16D-6509-4108-98A5-625CBDF5F070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:a16="http://schemas.microsoft.com/office/drawing/2014/main" id="{F3B873EF-BA25-43F8-B507-68795F3111ED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:a16="http://schemas.microsoft.com/office/drawing/2014/main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:a16="http://schemas.microsoft.com/office/drawing/2014/main" id="{B20D4855-2AE0-48EF-9542-73C2EC19F99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86851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:a16="http://schemas.microsoft.com/office/drawing/2014/main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id="{05B45BC2-AFD2-4521-86C7-28EA6A142BF8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id="{73E6612B-E6CF-431F-83A1-B242A79A465C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:a16="http://schemas.microsoft.com/office/drawing/2014/main" id="{9B231B91-9FD3-46F5-8DB9-BCC8C6F58B0F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:a16="http://schemas.microsoft.com/office/drawing/2014/main" id="{75059DDB-9C2F-46FF-9EF1-50E22BC24E2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:a16="http://schemas.microsoft.com/office/drawing/2014/main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:a16="http://schemas.microsoft.com/office/drawing/2014/main" id="{BE790CA5-EC6C-4F0B-B555-50D8033BE031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193922-661E-4324-B921-1DB8F942A2A9}"/>
              </a:ext>
            </a:extLst>
          </p:cNvPr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E6874E-118B-4078-BE60-91865D019286}"/>
              </a:ext>
            </a:extLst>
          </p:cNvPr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6DDB6A-D1EC-44AC-A42F-3D5C776DEBE6}"/>
              </a:ext>
            </a:extLst>
          </p:cNvPr>
          <p:cNvSpPr/>
          <p:nvPr userDrawn="1"/>
        </p:nvSpPr>
        <p:spPr>
          <a:xfrm rot="20410169">
            <a:off x="4016052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A11163-4540-4661-A7E2-7E02DE00886F}"/>
              </a:ext>
            </a:extLst>
          </p:cNvPr>
          <p:cNvSpPr txBox="1"/>
          <p:nvPr userDrawn="1"/>
        </p:nvSpPr>
        <p:spPr>
          <a:xfrm>
            <a:off x="5353380" y="198271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7" y="1150962"/>
            <a:ext cx="1481296" cy="4904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8713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:a16="http://schemas.microsoft.com/office/drawing/2014/main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:a16="http://schemas.microsoft.com/office/drawing/2014/main" id="{26859808-0E4C-4601-BFD5-C6BA5BCC44FE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:a16="http://schemas.microsoft.com/office/drawing/2014/main" id="{C20B859B-7433-488D-AD26-C313806026F3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:a16="http://schemas.microsoft.com/office/drawing/2014/main" id="{26C76A02-5C8B-42AD-8662-686E30606D34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:a16="http://schemas.microsoft.com/office/drawing/2014/main" id="{C6F4EA04-890C-4306-9211-FB1733E0C647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:a16="http://schemas.microsoft.com/office/drawing/2014/main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:a16="http://schemas.microsoft.com/office/drawing/2014/main" id="{0A2B951D-F19F-475D-B457-B86EF8DC984B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09803A-0360-4D33-9AB5-ED47ED9135D1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0D0665-6999-4651-BD19-C7C402D30EEB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77F017-DFC1-4D5F-8272-B3E76D6DA324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542502-B1BA-4EEE-B113-19E670FE5796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:a16="http://schemas.microsoft.com/office/drawing/2014/main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7"/>
            <a:ext cx="3028932" cy="3847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411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3599D6A8-8376-4469-B1C4-0D0AB8B9FCB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F6108594-A8DF-4763-BAD6-AFEBB0C3196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B8502FED-250A-4CBC-8EE4-50D3D012EADA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4B97A2AD-D2A2-4C3E-AA45-DF5B9EE1314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ECDDE16C-0075-42EB-A3AA-DDD1D96A76E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B12868-D957-45A4-B5D8-783DBD98F2C6}"/>
              </a:ext>
            </a:extLst>
          </p:cNvPr>
          <p:cNvSpPr/>
          <p:nvPr userDrawn="1"/>
        </p:nvSpPr>
        <p:spPr>
          <a:xfrm>
            <a:off x="3667342" y="983093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FA12B3A-07B6-44F1-A01E-33FD73C34EBA}"/>
              </a:ext>
            </a:extLst>
          </p:cNvPr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A2EDEA0-7184-436C-992C-8D667AA8EB7F}"/>
              </a:ext>
            </a:extLst>
          </p:cNvPr>
          <p:cNvSpPr/>
          <p:nvPr userDrawn="1"/>
        </p:nvSpPr>
        <p:spPr>
          <a:xfrm rot="20048077">
            <a:off x="2977240" y="1148481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28E606-F052-4F98-9FBC-30FFA9B82FDA}"/>
              </a:ext>
            </a:extLst>
          </p:cNvPr>
          <p:cNvSpPr txBox="1"/>
          <p:nvPr userDrawn="1"/>
        </p:nvSpPr>
        <p:spPr>
          <a:xfrm>
            <a:off x="4557819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:a16="http://schemas.microsoft.com/office/drawing/2014/main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16645" y="3997564"/>
            <a:ext cx="3980370" cy="1979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143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474D555A-C16A-473D-AF7C-F4FD4B48A8D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C65B931E-2ABD-4CF8-84F6-335ECD99B19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E2A2EEE9-A456-4E8F-8852-B76D53D8FF96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1E2A3415-52F3-43A8-85D2-8D6B017D46B0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BC7E4DB5-7686-4871-BA09-0A5DDCFFD03D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705815-50C6-489B-A39B-E7D336F21CDD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5E3F9D9-E86C-450A-BAA6-C085040D4067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847D38E-29D5-4F6D-990E-43B85D6A3CCA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7DB6B0-739A-4370-B3E5-8A28161C766A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:a16="http://schemas.microsoft.com/office/drawing/2014/main" id="{A7F7820E-B6A1-4ABA-87C3-90A18D28B9AB}"/>
              </a:ext>
            </a:extLst>
          </p:cNvPr>
          <p:cNvGrpSpPr/>
          <p:nvPr userDrawn="1"/>
        </p:nvGrpSpPr>
        <p:grpSpPr>
          <a:xfrm>
            <a:off x="7976030" y="2989410"/>
            <a:ext cx="2842230" cy="2927642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:a16="http://schemas.microsoft.com/office/drawing/2014/main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:a16="http://schemas.microsoft.com/office/drawing/2014/main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:a16="http://schemas.microsoft.com/office/drawing/2014/main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:a16="http://schemas.microsoft.com/office/drawing/2014/main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:a16="http://schemas.microsoft.com/office/drawing/2014/main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:a16="http://schemas.microsoft.com/office/drawing/2014/main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:a16="http://schemas.microsoft.com/office/drawing/2014/main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:a16="http://schemas.microsoft.com/office/drawing/2014/main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:a16="http://schemas.microsoft.com/office/drawing/2014/main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:a16="http://schemas.microsoft.com/office/drawing/2014/main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:a16="http://schemas.microsoft.com/office/drawing/2014/main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:a16="http://schemas.microsoft.com/office/drawing/2014/main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:a16="http://schemas.microsoft.com/office/drawing/2014/main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:a16="http://schemas.microsoft.com/office/drawing/2014/main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:a16="http://schemas.microsoft.com/office/drawing/2014/main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:a16="http://schemas.microsoft.com/office/drawing/2014/main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:a16="http://schemas.microsoft.com/office/drawing/2014/main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:a16="http://schemas.microsoft.com/office/drawing/2014/main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:a16="http://schemas.microsoft.com/office/drawing/2014/main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:a16="http://schemas.microsoft.com/office/drawing/2014/main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:a16="http://schemas.microsoft.com/office/drawing/2014/main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:a16="http://schemas.microsoft.com/office/drawing/2014/main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:a16="http://schemas.microsoft.com/office/drawing/2014/main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:a16="http://schemas.microsoft.com/office/drawing/2014/main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:a16="http://schemas.microsoft.com/office/drawing/2014/main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:a16="http://schemas.microsoft.com/office/drawing/2014/main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:a16="http://schemas.microsoft.com/office/drawing/2014/main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:a16="http://schemas.microsoft.com/office/drawing/2014/main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:a16="http://schemas.microsoft.com/office/drawing/2014/main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:a16="http://schemas.microsoft.com/office/drawing/2014/main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:a16="http://schemas.microsoft.com/office/drawing/2014/main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:a16="http://schemas.microsoft.com/office/drawing/2014/main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:a16="http://schemas.microsoft.com/office/drawing/2014/main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:a16="http://schemas.microsoft.com/office/drawing/2014/main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:a16="http://schemas.microsoft.com/office/drawing/2014/main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:a16="http://schemas.microsoft.com/office/drawing/2014/main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:a16="http://schemas.microsoft.com/office/drawing/2014/main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:a16="http://schemas.microsoft.com/office/drawing/2014/main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:a16="http://schemas.microsoft.com/office/drawing/2014/main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:a16="http://schemas.microsoft.com/office/drawing/2014/main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:a16="http://schemas.microsoft.com/office/drawing/2014/main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:a16="http://schemas.microsoft.com/office/drawing/2014/main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:a16="http://schemas.microsoft.com/office/drawing/2014/main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:a16="http://schemas.microsoft.com/office/drawing/2014/main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:a16="http://schemas.microsoft.com/office/drawing/2014/main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:a16="http://schemas.microsoft.com/office/drawing/2014/main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:a16="http://schemas.microsoft.com/office/drawing/2014/main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:a16="http://schemas.microsoft.com/office/drawing/2014/main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:a16="http://schemas.microsoft.com/office/drawing/2014/main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:a16="http://schemas.microsoft.com/office/drawing/2014/main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:a16="http://schemas.microsoft.com/office/drawing/2014/main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:a16="http://schemas.microsoft.com/office/drawing/2014/main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:a16="http://schemas.microsoft.com/office/drawing/2014/main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:a16="http://schemas.microsoft.com/office/drawing/2014/main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:a16="http://schemas.microsoft.com/office/drawing/2014/main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:a16="http://schemas.microsoft.com/office/drawing/2014/main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:a16="http://schemas.microsoft.com/office/drawing/2014/main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:a16="http://schemas.microsoft.com/office/drawing/2014/main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:a16="http://schemas.microsoft.com/office/drawing/2014/main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:a16="http://schemas.microsoft.com/office/drawing/2014/main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:a16="http://schemas.microsoft.com/office/drawing/2014/main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:a16="http://schemas.microsoft.com/office/drawing/2014/main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:a16="http://schemas.microsoft.com/office/drawing/2014/main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:a16="http://schemas.microsoft.com/office/drawing/2014/main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:a16="http://schemas.microsoft.com/office/drawing/2014/main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:a16="http://schemas.microsoft.com/office/drawing/2014/main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:a16="http://schemas.microsoft.com/office/drawing/2014/main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:a16="http://schemas.microsoft.com/office/drawing/2014/main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:a16="http://schemas.microsoft.com/office/drawing/2014/main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:a16="http://schemas.microsoft.com/office/drawing/2014/main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:a16="http://schemas.microsoft.com/office/drawing/2014/main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:a16="http://schemas.microsoft.com/office/drawing/2014/main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:a16="http://schemas.microsoft.com/office/drawing/2014/main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:a16="http://schemas.microsoft.com/office/drawing/2014/main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:a16="http://schemas.microsoft.com/office/drawing/2014/main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:a16="http://schemas.microsoft.com/office/drawing/2014/main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:a16="http://schemas.microsoft.com/office/drawing/2014/main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:a16="http://schemas.microsoft.com/office/drawing/2014/main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:a16="http://schemas.microsoft.com/office/drawing/2014/main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:a16="http://schemas.microsoft.com/office/drawing/2014/main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:a16="http://schemas.microsoft.com/office/drawing/2014/main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:a16="http://schemas.microsoft.com/office/drawing/2014/main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:a16="http://schemas.microsoft.com/office/drawing/2014/main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:a16="http://schemas.microsoft.com/office/drawing/2014/main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:a16="http://schemas.microsoft.com/office/drawing/2014/main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:a16="http://schemas.microsoft.com/office/drawing/2014/main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:a16="http://schemas.microsoft.com/office/drawing/2014/main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:a16="http://schemas.microsoft.com/office/drawing/2014/main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:a16="http://schemas.microsoft.com/office/drawing/2014/main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:a16="http://schemas.microsoft.com/office/drawing/2014/main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:a16="http://schemas.microsoft.com/office/drawing/2014/main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:a16="http://schemas.microsoft.com/office/drawing/2014/main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:a16="http://schemas.microsoft.com/office/drawing/2014/main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:a16="http://schemas.microsoft.com/office/drawing/2014/main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:a16="http://schemas.microsoft.com/office/drawing/2014/main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:a16="http://schemas.microsoft.com/office/drawing/2014/main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:a16="http://schemas.microsoft.com/office/drawing/2014/main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:a16="http://schemas.microsoft.com/office/drawing/2014/main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:a16="http://schemas.microsoft.com/office/drawing/2014/main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:a16="http://schemas.microsoft.com/office/drawing/2014/main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:a16="http://schemas.microsoft.com/office/drawing/2014/main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:a16="http://schemas.microsoft.com/office/drawing/2014/main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:a16="http://schemas.microsoft.com/office/drawing/2014/main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:a16="http://schemas.microsoft.com/office/drawing/2014/main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:a16="http://schemas.microsoft.com/office/drawing/2014/main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:a16="http://schemas.microsoft.com/office/drawing/2014/main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:a16="http://schemas.microsoft.com/office/drawing/2014/main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:a16="http://schemas.microsoft.com/office/drawing/2014/main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:a16="http://schemas.microsoft.com/office/drawing/2014/main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:a16="http://schemas.microsoft.com/office/drawing/2014/main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:a16="http://schemas.microsoft.com/office/drawing/2014/main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:a16="http://schemas.microsoft.com/office/drawing/2014/main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932060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CB28D7-CB5E-42A4-AC1B-49E9F84E1AA8}"/>
              </a:ext>
            </a:extLst>
          </p:cNvPr>
          <p:cNvSpPr/>
          <p:nvPr userDrawn="1"/>
        </p:nvSpPr>
        <p:spPr>
          <a:xfrm>
            <a:off x="212651" y="202019"/>
            <a:ext cx="11738344" cy="6507125"/>
          </a:xfrm>
          <a:custGeom>
            <a:avLst/>
            <a:gdLst>
              <a:gd name="connsiteX0" fmla="*/ 0 w 11738344"/>
              <a:gd name="connsiteY0" fmla="*/ 0 h 6507125"/>
              <a:gd name="connsiteX1" fmla="*/ 586917 w 11738344"/>
              <a:gd name="connsiteY1" fmla="*/ 0 h 6507125"/>
              <a:gd name="connsiteX2" fmla="*/ 939068 w 11738344"/>
              <a:gd name="connsiteY2" fmla="*/ 0 h 6507125"/>
              <a:gd name="connsiteX3" fmla="*/ 1525985 w 11738344"/>
              <a:gd name="connsiteY3" fmla="*/ 0 h 6507125"/>
              <a:gd name="connsiteX4" fmla="*/ 1760752 w 11738344"/>
              <a:gd name="connsiteY4" fmla="*/ 0 h 6507125"/>
              <a:gd name="connsiteX5" fmla="*/ 2347669 w 11738344"/>
              <a:gd name="connsiteY5" fmla="*/ 0 h 6507125"/>
              <a:gd name="connsiteX6" fmla="*/ 3051969 w 11738344"/>
              <a:gd name="connsiteY6" fmla="*/ 0 h 6507125"/>
              <a:gd name="connsiteX7" fmla="*/ 3521503 w 11738344"/>
              <a:gd name="connsiteY7" fmla="*/ 0 h 6507125"/>
              <a:gd name="connsiteX8" fmla="*/ 3756270 w 11738344"/>
              <a:gd name="connsiteY8" fmla="*/ 0 h 6507125"/>
              <a:gd name="connsiteX9" fmla="*/ 4577954 w 11738344"/>
              <a:gd name="connsiteY9" fmla="*/ 0 h 6507125"/>
              <a:gd name="connsiteX10" fmla="*/ 5164871 w 11738344"/>
              <a:gd name="connsiteY10" fmla="*/ 0 h 6507125"/>
              <a:gd name="connsiteX11" fmla="*/ 5751789 w 11738344"/>
              <a:gd name="connsiteY11" fmla="*/ 0 h 6507125"/>
              <a:gd name="connsiteX12" fmla="*/ 6221322 w 11738344"/>
              <a:gd name="connsiteY12" fmla="*/ 0 h 6507125"/>
              <a:gd name="connsiteX13" fmla="*/ 7043006 w 11738344"/>
              <a:gd name="connsiteY13" fmla="*/ 0 h 6507125"/>
              <a:gd name="connsiteX14" fmla="*/ 7277773 w 11738344"/>
              <a:gd name="connsiteY14" fmla="*/ 0 h 6507125"/>
              <a:gd name="connsiteX15" fmla="*/ 7629924 w 11738344"/>
              <a:gd name="connsiteY15" fmla="*/ 0 h 6507125"/>
              <a:gd name="connsiteX16" fmla="*/ 8216841 w 11738344"/>
              <a:gd name="connsiteY16" fmla="*/ 0 h 6507125"/>
              <a:gd name="connsiteX17" fmla="*/ 9038525 w 11738344"/>
              <a:gd name="connsiteY17" fmla="*/ 0 h 6507125"/>
              <a:gd name="connsiteX18" fmla="*/ 9273292 w 11738344"/>
              <a:gd name="connsiteY18" fmla="*/ 0 h 6507125"/>
              <a:gd name="connsiteX19" fmla="*/ 9742826 w 11738344"/>
              <a:gd name="connsiteY19" fmla="*/ 0 h 6507125"/>
              <a:gd name="connsiteX20" fmla="*/ 10564510 w 11738344"/>
              <a:gd name="connsiteY20" fmla="*/ 0 h 6507125"/>
              <a:gd name="connsiteX21" fmla="*/ 11151427 w 11738344"/>
              <a:gd name="connsiteY21" fmla="*/ 0 h 6507125"/>
              <a:gd name="connsiteX22" fmla="*/ 11738344 w 11738344"/>
              <a:gd name="connsiteY22" fmla="*/ 0 h 6507125"/>
              <a:gd name="connsiteX23" fmla="*/ 11738344 w 11738344"/>
              <a:gd name="connsiteY23" fmla="*/ 721699 h 6507125"/>
              <a:gd name="connsiteX24" fmla="*/ 11738344 w 11738344"/>
              <a:gd name="connsiteY24" fmla="*/ 1183114 h 6507125"/>
              <a:gd name="connsiteX25" fmla="*/ 11738344 w 11738344"/>
              <a:gd name="connsiteY25" fmla="*/ 1644528 h 6507125"/>
              <a:gd name="connsiteX26" fmla="*/ 11738344 w 11738344"/>
              <a:gd name="connsiteY26" fmla="*/ 2236085 h 6507125"/>
              <a:gd name="connsiteX27" fmla="*/ 11738344 w 11738344"/>
              <a:gd name="connsiteY27" fmla="*/ 2827642 h 6507125"/>
              <a:gd name="connsiteX28" fmla="*/ 11738344 w 11738344"/>
              <a:gd name="connsiteY28" fmla="*/ 3223985 h 6507125"/>
              <a:gd name="connsiteX29" fmla="*/ 11738344 w 11738344"/>
              <a:gd name="connsiteY29" fmla="*/ 3815541 h 6507125"/>
              <a:gd name="connsiteX30" fmla="*/ 11738344 w 11738344"/>
              <a:gd name="connsiteY30" fmla="*/ 4537241 h 6507125"/>
              <a:gd name="connsiteX31" fmla="*/ 11738344 w 11738344"/>
              <a:gd name="connsiteY31" fmla="*/ 4998655 h 6507125"/>
              <a:gd name="connsiteX32" fmla="*/ 11738344 w 11738344"/>
              <a:gd name="connsiteY32" fmla="*/ 5394998 h 6507125"/>
              <a:gd name="connsiteX33" fmla="*/ 11738344 w 11738344"/>
              <a:gd name="connsiteY33" fmla="*/ 5986555 h 6507125"/>
              <a:gd name="connsiteX34" fmla="*/ 11738344 w 11738344"/>
              <a:gd name="connsiteY34" fmla="*/ 6507125 h 6507125"/>
              <a:gd name="connsiteX35" fmla="*/ 11034043 w 11738344"/>
              <a:gd name="connsiteY35" fmla="*/ 6507125 h 6507125"/>
              <a:gd name="connsiteX36" fmla="*/ 10799276 w 11738344"/>
              <a:gd name="connsiteY36" fmla="*/ 6507125 h 6507125"/>
              <a:gd name="connsiteX37" fmla="*/ 10094976 w 11738344"/>
              <a:gd name="connsiteY37" fmla="*/ 6507125 h 6507125"/>
              <a:gd name="connsiteX38" fmla="*/ 9860209 w 11738344"/>
              <a:gd name="connsiteY38" fmla="*/ 6507125 h 6507125"/>
              <a:gd name="connsiteX39" fmla="*/ 9155908 w 11738344"/>
              <a:gd name="connsiteY39" fmla="*/ 6507125 h 6507125"/>
              <a:gd name="connsiteX40" fmla="*/ 8803758 w 11738344"/>
              <a:gd name="connsiteY40" fmla="*/ 6507125 h 6507125"/>
              <a:gd name="connsiteX41" fmla="*/ 8334224 w 11738344"/>
              <a:gd name="connsiteY41" fmla="*/ 6507125 h 6507125"/>
              <a:gd name="connsiteX42" fmla="*/ 8099457 w 11738344"/>
              <a:gd name="connsiteY42" fmla="*/ 6507125 h 6507125"/>
              <a:gd name="connsiteX43" fmla="*/ 7629924 w 11738344"/>
              <a:gd name="connsiteY43" fmla="*/ 6507125 h 6507125"/>
              <a:gd name="connsiteX44" fmla="*/ 6808240 w 11738344"/>
              <a:gd name="connsiteY44" fmla="*/ 6507125 h 6507125"/>
              <a:gd name="connsiteX45" fmla="*/ 6573473 w 11738344"/>
              <a:gd name="connsiteY45" fmla="*/ 6507125 h 6507125"/>
              <a:gd name="connsiteX46" fmla="*/ 5869172 w 11738344"/>
              <a:gd name="connsiteY46" fmla="*/ 6507125 h 6507125"/>
              <a:gd name="connsiteX47" fmla="*/ 5282255 w 11738344"/>
              <a:gd name="connsiteY47" fmla="*/ 6507125 h 6507125"/>
              <a:gd name="connsiteX48" fmla="*/ 4930104 w 11738344"/>
              <a:gd name="connsiteY48" fmla="*/ 6507125 h 6507125"/>
              <a:gd name="connsiteX49" fmla="*/ 4577954 w 11738344"/>
              <a:gd name="connsiteY49" fmla="*/ 6507125 h 6507125"/>
              <a:gd name="connsiteX50" fmla="*/ 4108420 w 11738344"/>
              <a:gd name="connsiteY50" fmla="*/ 6507125 h 6507125"/>
              <a:gd name="connsiteX51" fmla="*/ 3521503 w 11738344"/>
              <a:gd name="connsiteY51" fmla="*/ 6507125 h 6507125"/>
              <a:gd name="connsiteX52" fmla="*/ 2699819 w 11738344"/>
              <a:gd name="connsiteY52" fmla="*/ 6507125 h 6507125"/>
              <a:gd name="connsiteX53" fmla="*/ 1995518 w 11738344"/>
              <a:gd name="connsiteY53" fmla="*/ 6507125 h 6507125"/>
              <a:gd name="connsiteX54" fmla="*/ 1760752 w 11738344"/>
              <a:gd name="connsiteY54" fmla="*/ 6507125 h 6507125"/>
              <a:gd name="connsiteX55" fmla="*/ 939068 w 11738344"/>
              <a:gd name="connsiteY55" fmla="*/ 6507125 h 6507125"/>
              <a:gd name="connsiteX56" fmla="*/ 0 w 11738344"/>
              <a:gd name="connsiteY56" fmla="*/ 6507125 h 6507125"/>
              <a:gd name="connsiteX57" fmla="*/ 0 w 11738344"/>
              <a:gd name="connsiteY57" fmla="*/ 5785426 h 6507125"/>
              <a:gd name="connsiteX58" fmla="*/ 0 w 11738344"/>
              <a:gd name="connsiteY58" fmla="*/ 5128798 h 6507125"/>
              <a:gd name="connsiteX59" fmla="*/ 0 w 11738344"/>
              <a:gd name="connsiteY59" fmla="*/ 4537241 h 6507125"/>
              <a:gd name="connsiteX60" fmla="*/ 0 w 11738344"/>
              <a:gd name="connsiteY60" fmla="*/ 3880613 h 6507125"/>
              <a:gd name="connsiteX61" fmla="*/ 0 w 11738344"/>
              <a:gd name="connsiteY61" fmla="*/ 3158913 h 6507125"/>
              <a:gd name="connsiteX62" fmla="*/ 0 w 11738344"/>
              <a:gd name="connsiteY62" fmla="*/ 2437214 h 6507125"/>
              <a:gd name="connsiteX63" fmla="*/ 0 w 11738344"/>
              <a:gd name="connsiteY63" fmla="*/ 1715515 h 6507125"/>
              <a:gd name="connsiteX64" fmla="*/ 0 w 11738344"/>
              <a:gd name="connsiteY64" fmla="*/ 1319172 h 6507125"/>
              <a:gd name="connsiteX65" fmla="*/ 0 w 11738344"/>
              <a:gd name="connsiteY65" fmla="*/ 662544 h 6507125"/>
              <a:gd name="connsiteX66" fmla="*/ 0 w 11738344"/>
              <a:gd name="connsiteY66" fmla="*/ 0 h 65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="" xmlns:ask="http://schemas.microsoft.com/office/drawing/2018/sketchyshapes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16500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20977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30949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629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38AA695-E720-45FC-8C4C-6F6C5E2BA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2C41949-D699-407F-88A2-7FC57A3E02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6ACF3AE-4FCF-43CB-A2A9-4E450D2A7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2021/10/13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FDA009A-460D-4113-B559-A393D1BB4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E93440B-F521-41F1-A213-95A86A6BD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854675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82936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13/10/2021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98611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13/10/2021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7377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13/10/2021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02011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13/10/2021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49587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13/10/2021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76141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13/10/2021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5497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510558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636238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6507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76D234B-710B-476F-A562-025229248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DC09F18-3F51-4860-9392-02DE5C8239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8E86988-EB0B-4F17-BEB3-07B32D5245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4E94802-C01D-48B5-8391-188A661F4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2021/10/13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08B485E-E3A1-4721-92B2-3C28EDE80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792178D-C56F-4DF2-8122-76C9CB4F6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095111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1055127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EFC6D8B-6DBC-49C6-AEF1-5C6BE136E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3C5B6C7-4872-454E-8FFD-B878CACFF3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C7AF5EB-2631-4C52-96F0-84103E525D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4DBCDA7-42BB-4232-A969-B037711A68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EAC1CD09-D00E-45F6-8410-0CA18A5F4D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761B2AA4-2571-4A46-AEF9-C6600AAE3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2021/10/13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06FFAF36-201A-4E03-81DA-3C56988D9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C3F275F-5247-493E-B457-DE9B3AA81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3481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BE288C6-5431-4B45-A828-10CE8FE0F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E2965DF-0155-4483-BA71-E600CD076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2021/10/13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0025267-2129-4AAC-B988-516394B8C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55C9AA8-61C4-4754-8BD1-ABBF30B69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410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6E89B8B-92FE-4CCE-A6FD-1EA0AA2CB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2021/10/13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C28E2A2-AD64-42B3-A87A-68E10771F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CC82940-4DCD-4457-AC93-5C941D344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1364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DB1AE5F-13EA-4C3A-AAAA-8D04B81C9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59F9721-3C03-4ACA-8D2A-9BAC7D3A34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777210C-3F98-44F0-9B0B-7484D05835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67F33BF-7248-4CF2-9D5F-FC2D4AF5A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2021/10/13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5BCF3C9-36E7-4968-9859-517B2D7F0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894AE19-449C-4FE9-A53C-35890F0B0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8530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490885D-D561-4A0F-BAF1-DFBEBF17E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0DFF409-D77E-4AB5-9B38-5C47DC875F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4B0F19C-3D29-4AF3-8173-1DB66EE0CA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A0F909C-0267-40BE-B34E-CFAE371EE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2021/10/13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F55CE51-8FC0-4E46-857D-7C025FADF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426E691-5222-4EE9-9D13-2D12712BA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6436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66958FFC-099D-4B13-9000-F8DF1C7EE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CB03AA9-4FB2-4386-8364-C8F7761514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FD639A9-720A-4244-9F27-35E131010C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48F6F-2428-462A-9C17-B471D69666C9}" type="datetimeFigureOut">
              <a:rPr lang="zh-CN" altLang="en-US" smtClean="0"/>
              <a:t>2021/10/13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E9126D4-CD18-4BE2-8154-1176BFF423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198FFC2-8849-4A8F-92A7-8939539726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0257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5531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2555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13/10/2021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953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/>
        </p:nvGrpSpPr>
        <p:grpSpPr>
          <a:xfrm>
            <a:off x="86722" y="1535109"/>
            <a:ext cx="11555186" cy="4807426"/>
            <a:chOff x="741115" y="853968"/>
            <a:chExt cx="7691377" cy="4021392"/>
          </a:xfrm>
          <a:solidFill>
            <a:srgbClr val="9BBB59"/>
          </a:solidFill>
        </p:grpSpPr>
        <p:sp>
          <p:nvSpPr>
            <p:cNvPr id="6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grpSp>
          <p:nvGrpSpPr>
            <p:cNvPr id="7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8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0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1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endParaRPr>
              </a:p>
            </p:txBody>
          </p:sp>
        </p:grpSp>
      </p:grpSp>
      <p:pic>
        <p:nvPicPr>
          <p:cNvPr id="9" name="图片 8">
            <a:extLst>
              <a:ext uri="{FF2B5EF4-FFF2-40B4-BE49-F238E27FC236}">
                <a16:creationId xmlns:a16="http://schemas.microsoft.com/office/drawing/2014/main" id="{1EA15710-049F-4371-89E7-E1C0227F4F4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5" b="75097"/>
          <a:stretch/>
        </p:blipFill>
        <p:spPr>
          <a:xfrm rot="660128">
            <a:off x="9510264" y="-1031184"/>
            <a:ext cx="3020116" cy="3146513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0C82CE93-B80A-4BC3-A986-4F4B527733D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2" t="72885" r="51708" b="5978"/>
          <a:stretch/>
        </p:blipFill>
        <p:spPr>
          <a:xfrm>
            <a:off x="7807770" y="4200735"/>
            <a:ext cx="4574367" cy="2887228"/>
          </a:xfrm>
          <a:prstGeom prst="rect">
            <a:avLst/>
          </a:prstGeom>
        </p:spPr>
      </p:pic>
      <p:grpSp>
        <p:nvGrpSpPr>
          <p:cNvPr id="12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/>
        </p:nvGrpSpPr>
        <p:grpSpPr>
          <a:xfrm>
            <a:off x="7843287" y="4078570"/>
            <a:ext cx="2301388" cy="1593766"/>
            <a:chOff x="4799733" y="3457797"/>
            <a:chExt cx="2301388" cy="1593766"/>
          </a:xfrm>
        </p:grpSpPr>
        <p:sp>
          <p:nvSpPr>
            <p:cNvPr id="13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3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4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5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6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7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8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9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0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1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2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3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4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5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6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7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8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9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50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1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2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3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4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5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6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7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8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9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0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1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2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3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4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5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6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7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8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9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0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/>
        </p:nvGrpSpPr>
        <p:grpSpPr>
          <a:xfrm>
            <a:off x="1049715" y="3639230"/>
            <a:ext cx="2204156" cy="2018295"/>
            <a:chOff x="1598355" y="3608289"/>
            <a:chExt cx="2204156" cy="2018295"/>
          </a:xfrm>
        </p:grpSpPr>
        <p:grpSp>
          <p:nvGrpSpPr>
            <p:cNvPr id="72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118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119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120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1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2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3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4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5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6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7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8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9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30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31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32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33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34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35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36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37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38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39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0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1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2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3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73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4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5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6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7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8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9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0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1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2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3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4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5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6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7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8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9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0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1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2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3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4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5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6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7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8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9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0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1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2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3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4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5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6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7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8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9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0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1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12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3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115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16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17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14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/>
        </p:nvGrpSpPr>
        <p:grpSpPr>
          <a:xfrm>
            <a:off x="975661" y="5657746"/>
            <a:ext cx="9320239" cy="1231195"/>
            <a:chOff x="1524301" y="5626805"/>
            <a:chExt cx="9320239" cy="1231195"/>
          </a:xfrm>
        </p:grpSpPr>
        <p:sp>
          <p:nvSpPr>
            <p:cNvPr id="145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46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147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48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49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50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51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52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153" name="TextBox 152"/>
          <p:cNvSpPr txBox="1"/>
          <p:nvPr/>
        </p:nvSpPr>
        <p:spPr>
          <a:xfrm>
            <a:off x="2916967" y="1370265"/>
            <a:ext cx="611341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dirty="0">
                <a:ln>
                  <a:solidFill>
                    <a:srgbClr val="9BBB59">
                      <a:lumMod val="50000"/>
                    </a:srgbClr>
                  </a:solidFill>
                </a:ln>
                <a:solidFill>
                  <a:prstClr val="white"/>
                </a:solidFill>
                <a:latin typeface="UTM Cookies"/>
              </a:rPr>
              <a:t>BÀI 11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ln>
                  <a:solidFill>
                    <a:srgbClr val="9BBB59">
                      <a:lumMod val="50000"/>
                    </a:srgbClr>
                  </a:solidFill>
                </a:ln>
                <a:solidFill>
                  <a:prstClr val="white"/>
                </a:solidFill>
                <a:latin typeface="UTM Cookies"/>
              </a:rPr>
              <a:t>PHÉP TRỪ (QUA 10) TRONG PHẠM VI </a:t>
            </a:r>
            <a:r>
              <a:rPr lang="en-US" sz="4800" dirty="0" smtClean="0">
                <a:ln>
                  <a:solidFill>
                    <a:srgbClr val="9BBB59">
                      <a:lumMod val="50000"/>
                    </a:srgbClr>
                  </a:solidFill>
                </a:ln>
                <a:solidFill>
                  <a:prstClr val="white"/>
                </a:solidFill>
                <a:latin typeface="UTM Cookies"/>
              </a:rPr>
              <a:t>20</a:t>
            </a:r>
          </a:p>
          <a:p>
            <a:pPr algn="ctr">
              <a:lnSpc>
                <a:spcPct val="150000"/>
              </a:lnSpc>
            </a:pPr>
            <a:r>
              <a:rPr lang="en-US" sz="4800" dirty="0" err="1" smtClean="0">
                <a:ln>
                  <a:solidFill>
                    <a:srgbClr val="9BBB59">
                      <a:lumMod val="50000"/>
                    </a:srgbClr>
                  </a:solidFill>
                </a:ln>
                <a:solidFill>
                  <a:prstClr val="white"/>
                </a:solidFill>
                <a:latin typeface="UTM Cookies"/>
              </a:rPr>
              <a:t>Tiết</a:t>
            </a:r>
            <a:r>
              <a:rPr lang="en-US" sz="4800" dirty="0" smtClean="0">
                <a:ln>
                  <a:solidFill>
                    <a:srgbClr val="9BBB59">
                      <a:lumMod val="50000"/>
                    </a:srgbClr>
                  </a:solidFill>
                </a:ln>
                <a:solidFill>
                  <a:prstClr val="white"/>
                </a:solidFill>
                <a:latin typeface="UTM Cookies"/>
              </a:rPr>
              <a:t> 2</a:t>
            </a:r>
            <a:endParaRPr lang="en-US" sz="4800" dirty="0">
              <a:ln>
                <a:solidFill>
                  <a:srgbClr val="9BBB59">
                    <a:lumMod val="50000"/>
                  </a:srgbClr>
                </a:solidFill>
              </a:ln>
              <a:solidFill>
                <a:prstClr val="white"/>
              </a:solidFill>
              <a:latin typeface="UTM Cookies"/>
            </a:endParaRPr>
          </a:p>
        </p:txBody>
      </p: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811737" y="223582"/>
            <a:ext cx="2542742" cy="980661"/>
            <a:chOff x="1523998" y="0"/>
            <a:chExt cx="2190751" cy="980661"/>
          </a:xfrm>
        </p:grpSpPr>
        <p:grpSp>
          <p:nvGrpSpPr>
            <p:cNvPr id="155" name="Group 15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157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158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3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156" name="TextBox 155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9BBB59">
                      <a:lumMod val="50000"/>
                    </a:srgbClr>
                  </a:solidFill>
                  <a:latin typeface="UTM Cookies"/>
                </a:rPr>
                <a:t>CHỦ ĐỀ </a:t>
              </a:r>
              <a:r>
                <a:rPr lang="en-US" sz="3200" dirty="0">
                  <a:solidFill>
                    <a:srgbClr val="9BBB59">
                      <a:lumMod val="50000"/>
                    </a:srgbClr>
                  </a:solidFill>
                  <a:latin typeface="UTM Cookies"/>
                </a:rPr>
                <a:t>2</a:t>
              </a:r>
              <a:endParaRPr lang="vi-VN" sz="3200" dirty="0">
                <a:solidFill>
                  <a:srgbClr val="9BBB59">
                    <a:lumMod val="50000"/>
                  </a:srgbClr>
                </a:solidFill>
                <a:latin typeface="UTM Cookies"/>
              </a:endParaRPr>
            </a:p>
          </p:txBody>
        </p:sp>
      </p:grpSp>
      <p:sp>
        <p:nvSpPr>
          <p:cNvPr id="159" name="TextBox 158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133546" y="290067"/>
            <a:ext cx="67550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9BBB59">
                    <a:lumMod val="50000"/>
                  </a:srgbClr>
                </a:solidFill>
                <a:latin typeface="UTM Cookies"/>
              </a:rPr>
              <a:t>PHÉP CỘNG, PHÉP TRỪ TRONG PHẠM VI 20</a:t>
            </a:r>
            <a:endParaRPr lang="vi-VN" sz="3600" dirty="0">
              <a:solidFill>
                <a:srgbClr val="9BBB59">
                  <a:lumMod val="50000"/>
                </a:srgbClr>
              </a:solidFill>
              <a:latin typeface="UTM Cookies"/>
            </a:endParaRPr>
          </a:p>
        </p:txBody>
      </p:sp>
    </p:spTree>
    <p:extLst>
      <p:ext uri="{BB962C8B-B14F-4D97-AF65-F5344CB8AC3E}">
        <p14:creationId xmlns:p14="http://schemas.microsoft.com/office/powerpoint/2010/main" val="1577879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646145" y="0"/>
            <a:ext cx="10921286" cy="6858000"/>
            <a:chOff x="631064" y="0"/>
            <a:chExt cx="10921286" cy="6858000"/>
          </a:xfrm>
        </p:grpSpPr>
        <p:pic>
          <p:nvPicPr>
            <p:cNvPr id="7" name="Picture 2" descr="E:\DT\Phần mềm\LuyenChuTieuHoc-2.8 (1)\LuyenChuTieuHoc-2.8\LuyenChuTieuHoc\Ảnh dòng kẻ sẵn cho môn toán\Dòng kẻ đen - 11 dòng - 15 ô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526"/>
            <a:stretch/>
          </p:blipFill>
          <p:spPr bwMode="auto">
            <a:xfrm>
              <a:off x="631064" y="0"/>
              <a:ext cx="10921286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1" name="Straight Connector 10"/>
            <p:cNvCxnSpPr/>
            <p:nvPr/>
          </p:nvCxnSpPr>
          <p:spPr>
            <a:xfrm>
              <a:off x="631064" y="1"/>
              <a:ext cx="0" cy="685799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1803869" y="888488"/>
            <a:ext cx="3703328" cy="834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>
              <a:spcAft>
                <a:spcPts val="750"/>
              </a:spcAft>
              <a:defRPr/>
            </a:pPr>
            <a:endParaRPr lang="en-US" altLang="en-US" sz="3800" b="1" i="1" dirty="0">
              <a:solidFill>
                <a:srgbClr val="7030A0"/>
              </a:solidFill>
              <a:latin typeface="HP001 4 hàng" pitchFamily="34" charset="0"/>
            </a:endParaRPr>
          </a:p>
          <a:p>
            <a:pPr>
              <a:spcAft>
                <a:spcPts val="750"/>
              </a:spcAft>
              <a:defRPr/>
            </a:pPr>
            <a:r>
              <a:rPr lang="en-US" altLang="en-US" sz="3800" b="1" dirty="0">
                <a:solidFill>
                  <a:srgbClr val="7030A0"/>
                </a:solidFill>
                <a:latin typeface="HP001 4 hàng" pitchFamily="34" charset="0"/>
              </a:rPr>
              <a:t>               </a:t>
            </a:r>
          </a:p>
          <a:p>
            <a:pPr>
              <a:spcAft>
                <a:spcPts val="750"/>
              </a:spcAft>
              <a:defRPr/>
            </a:pPr>
            <a:r>
              <a:rPr lang="en-US" altLang="en-US" sz="3800" b="1" dirty="0">
                <a:solidFill>
                  <a:srgbClr val="7030A0"/>
                </a:solidFill>
                <a:latin typeface="HP001 4 hàng" pitchFamily="34" charset="0"/>
              </a:rPr>
              <a:t>                                                                                             </a:t>
            </a:r>
          </a:p>
          <a:p>
            <a:pPr>
              <a:spcAft>
                <a:spcPts val="750"/>
              </a:spcAft>
              <a:defRPr/>
            </a:pPr>
            <a:r>
              <a:rPr lang="en-US" altLang="en-US" sz="3800" b="1" dirty="0">
                <a:solidFill>
                  <a:srgbClr val="7030A0"/>
                </a:solidFill>
                <a:latin typeface="HP001 4 hàng" pitchFamily="34" charset="0"/>
              </a:rPr>
              <a:t>  </a:t>
            </a:r>
          </a:p>
          <a:p>
            <a:pPr>
              <a:spcAft>
                <a:spcPts val="750"/>
              </a:spcAft>
              <a:defRPr/>
            </a:pPr>
            <a:endParaRPr lang="en-US" altLang="en-US" sz="3800" b="1" dirty="0">
              <a:solidFill>
                <a:srgbClr val="7030A0"/>
              </a:solidFill>
              <a:latin typeface="HP001 4 hàng" pitchFamily="34" charset="0"/>
            </a:endParaRPr>
          </a:p>
          <a:p>
            <a:pPr>
              <a:spcAft>
                <a:spcPts val="750"/>
              </a:spcAft>
              <a:defRPr/>
            </a:pPr>
            <a:endParaRPr lang="en-US" altLang="en-US" sz="3800" b="1" dirty="0">
              <a:solidFill>
                <a:srgbClr val="7030A0"/>
              </a:solidFill>
              <a:latin typeface="HP001 4 hàng" pitchFamily="34" charset="0"/>
            </a:endParaRPr>
          </a:p>
          <a:p>
            <a:pPr>
              <a:spcAft>
                <a:spcPts val="750"/>
              </a:spcAft>
              <a:defRPr/>
            </a:pPr>
            <a:endParaRPr lang="en-US" altLang="en-US" sz="3800" b="1" dirty="0">
              <a:solidFill>
                <a:srgbClr val="7030A0"/>
              </a:solidFill>
              <a:latin typeface="HP001 4 hàng" pitchFamily="34" charset="0"/>
            </a:endParaRPr>
          </a:p>
          <a:p>
            <a:pPr>
              <a:spcAft>
                <a:spcPts val="750"/>
              </a:spcAft>
              <a:defRPr/>
            </a:pPr>
            <a:endParaRPr lang="en-US" altLang="en-US" sz="3800" b="1" dirty="0">
              <a:solidFill>
                <a:srgbClr val="7030A0"/>
              </a:solidFill>
              <a:latin typeface="HP001 4 hàng" pitchFamily="34" charset="0"/>
            </a:endParaRPr>
          </a:p>
          <a:p>
            <a:pPr>
              <a:spcAft>
                <a:spcPts val="750"/>
              </a:spcAft>
              <a:defRPr/>
            </a:pPr>
            <a:endParaRPr lang="en-US" altLang="en-US" sz="3800" b="1" dirty="0">
              <a:solidFill>
                <a:srgbClr val="7030A0"/>
              </a:solidFill>
              <a:latin typeface="HP001 4 hàng" pitchFamily="34" charset="0"/>
            </a:endParaRPr>
          </a:p>
          <a:p>
            <a:pPr>
              <a:defRPr/>
            </a:pPr>
            <a:r>
              <a:rPr lang="en-US" altLang="en-US" sz="3800" b="1" dirty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altLang="en-US" sz="3800" b="1" dirty="0" err="1" smtClean="0">
                <a:solidFill>
                  <a:srgbClr val="7030A0"/>
                </a:solidFill>
                <a:latin typeface="HP001 4 hàng" pitchFamily="34" charset="0"/>
              </a:rPr>
              <a:t>Tóm</a:t>
            </a:r>
            <a:r>
              <a:rPr lang="en-US" altLang="en-US" sz="3800" b="1" dirty="0" smtClean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altLang="en-US" sz="3800" b="1" dirty="0" err="1" smtClean="0">
                <a:solidFill>
                  <a:srgbClr val="7030A0"/>
                </a:solidFill>
                <a:latin typeface="HP001 4 hàng" pitchFamily="34" charset="0"/>
              </a:rPr>
              <a:t>tắt</a:t>
            </a:r>
            <a:r>
              <a:rPr lang="en-US" altLang="en-US" sz="3800" b="1" dirty="0" smtClean="0">
                <a:solidFill>
                  <a:srgbClr val="7030A0"/>
                </a:solidFill>
                <a:latin typeface="HP001 4 hàng" pitchFamily="34" charset="0"/>
              </a:rPr>
              <a:t>:</a:t>
            </a:r>
            <a:endParaRPr lang="en-US" altLang="en-US" sz="38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1093147" y="4699416"/>
            <a:ext cx="9461641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>
              <a:spcAft>
                <a:spcPts val="750"/>
              </a:spcAft>
              <a:defRPr/>
            </a:pPr>
            <a:r>
              <a:rPr lang="en-US" altLang="en-US" sz="3800" b="1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altLang="en-US" sz="3800" b="1" smtClean="0">
                <a:solidFill>
                  <a:srgbClr val="7030A0"/>
                </a:solidFill>
                <a:latin typeface="HP001 4 hàng" pitchFamily="34" charset="0"/>
              </a:rPr>
              <a:t>Số </a:t>
            </a:r>
            <a:r>
              <a:rPr lang="en-US" altLang="en-US" sz="3800" b="1">
                <a:solidFill>
                  <a:srgbClr val="7030A0"/>
                </a:solidFill>
                <a:latin typeface="HP001 4 hàng" pitchFamily="34" charset="0"/>
              </a:rPr>
              <a:t>Ǉờ giấy jàu cŜ lại là:</a:t>
            </a:r>
            <a:endParaRPr lang="en-US" altLang="en-US" sz="38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2489944" y="5425266"/>
            <a:ext cx="5786810" cy="615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>
              <a:spcAft>
                <a:spcPts val="750"/>
              </a:spcAft>
              <a:defRPr/>
            </a:pPr>
            <a:r>
              <a:rPr lang="en-US" altLang="en-US" sz="3800" b="1" smtClean="0">
                <a:solidFill>
                  <a:srgbClr val="7030A0"/>
                </a:solidFill>
                <a:latin typeface="HP001 4 hàng" pitchFamily="34" charset="0"/>
              </a:rPr>
              <a:t> 13 — 5 = 8 (tờ)</a:t>
            </a:r>
            <a:endParaRPr lang="en-US" altLang="en-US" sz="38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3985092" y="6143337"/>
            <a:ext cx="5786810" cy="615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>
              <a:spcAft>
                <a:spcPts val="750"/>
              </a:spcAft>
              <a:defRPr/>
            </a:pPr>
            <a:r>
              <a:rPr lang="en-US" altLang="en-US" sz="3800" b="1" dirty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altLang="en-US" sz="3800" b="1" dirty="0" err="1" smtClean="0">
                <a:solidFill>
                  <a:srgbClr val="7030A0"/>
                </a:solidFill>
                <a:latin typeface="HP001 4 hàng" pitchFamily="34" charset="0"/>
              </a:rPr>
              <a:t>Đáp</a:t>
            </a:r>
            <a:r>
              <a:rPr lang="en-US" altLang="en-US" sz="3800" b="1" dirty="0" smtClean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altLang="en-US" sz="3800" b="1" dirty="0" err="1" smtClean="0">
                <a:solidFill>
                  <a:srgbClr val="7030A0"/>
                </a:solidFill>
                <a:latin typeface="HP001 4 hàng" pitchFamily="34" charset="0"/>
              </a:rPr>
              <a:t>số</a:t>
            </a:r>
            <a:r>
              <a:rPr lang="en-US" altLang="en-US" sz="3800" b="1" smtClean="0">
                <a:solidFill>
                  <a:srgbClr val="7030A0"/>
                </a:solidFill>
                <a:latin typeface="HP001 4 hàng" pitchFamily="34" charset="0"/>
              </a:rPr>
              <a:t>: 8 tờ giấy màu</a:t>
            </a:r>
            <a:endParaRPr lang="en-US" altLang="en-US" sz="38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1084438" y="181427"/>
            <a:ext cx="4570805" cy="834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>
              <a:spcAft>
                <a:spcPts val="750"/>
              </a:spcAft>
              <a:defRPr/>
            </a:pPr>
            <a:endParaRPr lang="en-US" altLang="en-US" sz="3800" b="1" i="1" dirty="0">
              <a:solidFill>
                <a:srgbClr val="7030A0"/>
              </a:solidFill>
              <a:latin typeface="HP001 4 hàng" pitchFamily="34" charset="0"/>
            </a:endParaRPr>
          </a:p>
          <a:p>
            <a:pPr>
              <a:spcAft>
                <a:spcPts val="750"/>
              </a:spcAft>
              <a:defRPr/>
            </a:pPr>
            <a:r>
              <a:rPr lang="en-US" altLang="en-US" sz="3800" b="1" dirty="0">
                <a:solidFill>
                  <a:srgbClr val="7030A0"/>
                </a:solidFill>
                <a:latin typeface="HP001 4 hàng" pitchFamily="34" charset="0"/>
              </a:rPr>
              <a:t>               </a:t>
            </a:r>
          </a:p>
          <a:p>
            <a:pPr>
              <a:spcAft>
                <a:spcPts val="750"/>
              </a:spcAft>
              <a:defRPr/>
            </a:pPr>
            <a:r>
              <a:rPr lang="en-US" altLang="en-US" sz="3800" b="1" dirty="0">
                <a:solidFill>
                  <a:srgbClr val="7030A0"/>
                </a:solidFill>
                <a:latin typeface="HP001 4 hàng" pitchFamily="34" charset="0"/>
              </a:rPr>
              <a:t>                                                                                             </a:t>
            </a:r>
          </a:p>
          <a:p>
            <a:pPr>
              <a:spcAft>
                <a:spcPts val="750"/>
              </a:spcAft>
              <a:defRPr/>
            </a:pPr>
            <a:r>
              <a:rPr lang="en-US" altLang="en-US" sz="3800" b="1" dirty="0">
                <a:solidFill>
                  <a:srgbClr val="7030A0"/>
                </a:solidFill>
                <a:latin typeface="HP001 4 hàng" pitchFamily="34" charset="0"/>
              </a:rPr>
              <a:t>  </a:t>
            </a:r>
          </a:p>
          <a:p>
            <a:pPr>
              <a:spcAft>
                <a:spcPts val="750"/>
              </a:spcAft>
              <a:defRPr/>
            </a:pPr>
            <a:endParaRPr lang="en-US" altLang="en-US" sz="3800" b="1" dirty="0">
              <a:solidFill>
                <a:srgbClr val="7030A0"/>
              </a:solidFill>
              <a:latin typeface="HP001 4 hàng" pitchFamily="34" charset="0"/>
            </a:endParaRPr>
          </a:p>
          <a:p>
            <a:pPr>
              <a:spcAft>
                <a:spcPts val="750"/>
              </a:spcAft>
              <a:defRPr/>
            </a:pPr>
            <a:endParaRPr lang="en-US" altLang="en-US" sz="3800" b="1" dirty="0">
              <a:solidFill>
                <a:srgbClr val="7030A0"/>
              </a:solidFill>
              <a:latin typeface="HP001 4 hàng" pitchFamily="34" charset="0"/>
            </a:endParaRPr>
          </a:p>
          <a:p>
            <a:pPr>
              <a:spcAft>
                <a:spcPts val="750"/>
              </a:spcAft>
              <a:defRPr/>
            </a:pPr>
            <a:endParaRPr lang="en-US" altLang="en-US" sz="3800" b="1" dirty="0">
              <a:solidFill>
                <a:srgbClr val="7030A0"/>
              </a:solidFill>
              <a:latin typeface="HP001 4 hàng" pitchFamily="34" charset="0"/>
            </a:endParaRPr>
          </a:p>
          <a:p>
            <a:pPr>
              <a:spcAft>
                <a:spcPts val="750"/>
              </a:spcAft>
              <a:defRPr/>
            </a:pPr>
            <a:endParaRPr lang="en-US" altLang="en-US" sz="3800" b="1" dirty="0">
              <a:solidFill>
                <a:srgbClr val="7030A0"/>
              </a:solidFill>
              <a:latin typeface="HP001 4 hàng" pitchFamily="34" charset="0"/>
            </a:endParaRPr>
          </a:p>
          <a:p>
            <a:pPr>
              <a:spcAft>
                <a:spcPts val="750"/>
              </a:spcAft>
              <a:defRPr/>
            </a:pPr>
            <a:endParaRPr lang="en-US" altLang="en-US" sz="3800" b="1" dirty="0">
              <a:solidFill>
                <a:srgbClr val="7030A0"/>
              </a:solidFill>
              <a:latin typeface="HP001 4 hàng" pitchFamily="34" charset="0"/>
            </a:endParaRPr>
          </a:p>
          <a:p>
            <a:pPr>
              <a:defRPr/>
            </a:pPr>
            <a:r>
              <a:rPr lang="en-US" altLang="en-US" sz="3800" b="1" dirty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altLang="en-US" sz="3800" b="1" dirty="0" err="1" smtClean="0">
                <a:solidFill>
                  <a:srgbClr val="7030A0"/>
                </a:solidFill>
                <a:latin typeface="HP001 4 hàng" pitchFamily="34" charset="0"/>
              </a:rPr>
              <a:t>Bài</a:t>
            </a:r>
            <a:r>
              <a:rPr lang="en-US" altLang="en-US" sz="3800" b="1" dirty="0" smtClean="0">
                <a:solidFill>
                  <a:srgbClr val="7030A0"/>
                </a:solidFill>
                <a:latin typeface="HP001 4 hàng" pitchFamily="34" charset="0"/>
              </a:rPr>
              <a:t> 5 </a:t>
            </a:r>
            <a:r>
              <a:rPr lang="en-US" altLang="en-US" sz="3800" b="1" dirty="0" err="1" smtClean="0">
                <a:solidFill>
                  <a:srgbClr val="7030A0"/>
                </a:solidFill>
                <a:latin typeface="HP001 4 hàng" pitchFamily="34" charset="0"/>
              </a:rPr>
              <a:t>trang</a:t>
            </a:r>
            <a:r>
              <a:rPr lang="en-US" altLang="en-US" sz="3800" b="1" dirty="0" smtClean="0">
                <a:solidFill>
                  <a:srgbClr val="7030A0"/>
                </a:solidFill>
                <a:latin typeface="HP001 4 hàng" pitchFamily="34" charset="0"/>
              </a:rPr>
              <a:t> 43</a:t>
            </a:r>
            <a:endParaRPr lang="en-US" altLang="en-US" sz="38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1115897" y="1623740"/>
            <a:ext cx="6025131" cy="834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>
              <a:spcAft>
                <a:spcPts val="750"/>
              </a:spcAft>
              <a:defRPr/>
            </a:pPr>
            <a:endParaRPr lang="en-US" altLang="en-US" sz="3800" b="1" i="1" dirty="0">
              <a:solidFill>
                <a:srgbClr val="7030A0"/>
              </a:solidFill>
              <a:latin typeface="HP001 4 hàng" pitchFamily="34" charset="0"/>
            </a:endParaRPr>
          </a:p>
          <a:p>
            <a:pPr>
              <a:spcAft>
                <a:spcPts val="750"/>
              </a:spcAft>
              <a:defRPr/>
            </a:pPr>
            <a:r>
              <a:rPr lang="en-US" altLang="en-US" sz="3800" b="1" dirty="0">
                <a:solidFill>
                  <a:srgbClr val="7030A0"/>
                </a:solidFill>
                <a:latin typeface="HP001 4 hàng" pitchFamily="34" charset="0"/>
              </a:rPr>
              <a:t>               </a:t>
            </a:r>
          </a:p>
          <a:p>
            <a:pPr>
              <a:spcAft>
                <a:spcPts val="750"/>
              </a:spcAft>
              <a:defRPr/>
            </a:pPr>
            <a:r>
              <a:rPr lang="en-US" altLang="en-US" sz="3800" b="1" dirty="0">
                <a:solidFill>
                  <a:srgbClr val="7030A0"/>
                </a:solidFill>
                <a:latin typeface="HP001 4 hàng" pitchFamily="34" charset="0"/>
              </a:rPr>
              <a:t>                                                                                             </a:t>
            </a:r>
          </a:p>
          <a:p>
            <a:pPr>
              <a:spcAft>
                <a:spcPts val="750"/>
              </a:spcAft>
              <a:defRPr/>
            </a:pPr>
            <a:r>
              <a:rPr lang="en-US" altLang="en-US" sz="3800" b="1" dirty="0">
                <a:solidFill>
                  <a:srgbClr val="7030A0"/>
                </a:solidFill>
                <a:latin typeface="HP001 4 hàng" pitchFamily="34" charset="0"/>
              </a:rPr>
              <a:t>  </a:t>
            </a:r>
          </a:p>
          <a:p>
            <a:pPr>
              <a:spcAft>
                <a:spcPts val="750"/>
              </a:spcAft>
              <a:defRPr/>
            </a:pPr>
            <a:endParaRPr lang="en-US" altLang="en-US" sz="3800" b="1" dirty="0">
              <a:solidFill>
                <a:srgbClr val="7030A0"/>
              </a:solidFill>
              <a:latin typeface="HP001 4 hàng" pitchFamily="34" charset="0"/>
            </a:endParaRPr>
          </a:p>
          <a:p>
            <a:pPr>
              <a:spcAft>
                <a:spcPts val="750"/>
              </a:spcAft>
              <a:defRPr/>
            </a:pPr>
            <a:endParaRPr lang="en-US" altLang="en-US" sz="3800" b="1" dirty="0">
              <a:solidFill>
                <a:srgbClr val="7030A0"/>
              </a:solidFill>
              <a:latin typeface="HP001 4 hàng" pitchFamily="34" charset="0"/>
            </a:endParaRPr>
          </a:p>
          <a:p>
            <a:pPr>
              <a:spcAft>
                <a:spcPts val="750"/>
              </a:spcAft>
              <a:defRPr/>
            </a:pPr>
            <a:endParaRPr lang="en-US" altLang="en-US" sz="3800" b="1" dirty="0">
              <a:solidFill>
                <a:srgbClr val="7030A0"/>
              </a:solidFill>
              <a:latin typeface="HP001 4 hàng" pitchFamily="34" charset="0"/>
            </a:endParaRPr>
          </a:p>
          <a:p>
            <a:pPr>
              <a:spcAft>
                <a:spcPts val="750"/>
              </a:spcAft>
              <a:defRPr/>
            </a:pPr>
            <a:endParaRPr lang="en-US" altLang="en-US" sz="3800" b="1" dirty="0">
              <a:solidFill>
                <a:srgbClr val="7030A0"/>
              </a:solidFill>
              <a:latin typeface="HP001 4 hàng" pitchFamily="34" charset="0"/>
            </a:endParaRPr>
          </a:p>
          <a:p>
            <a:pPr>
              <a:spcAft>
                <a:spcPts val="750"/>
              </a:spcAft>
              <a:defRPr/>
            </a:pPr>
            <a:endParaRPr lang="en-US" altLang="en-US" sz="3800" b="1" dirty="0">
              <a:solidFill>
                <a:srgbClr val="7030A0"/>
              </a:solidFill>
              <a:latin typeface="HP001 4 hàng" pitchFamily="34" charset="0"/>
            </a:endParaRPr>
          </a:p>
          <a:p>
            <a:pPr>
              <a:defRPr/>
            </a:pPr>
            <a:r>
              <a:rPr lang="en-US" altLang="en-US" sz="3800" b="1" dirty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altLang="en-US" sz="3800" b="1" dirty="0" err="1" smtClean="0">
                <a:solidFill>
                  <a:srgbClr val="7030A0"/>
                </a:solidFill>
                <a:latin typeface="HP001 4 hàng" pitchFamily="34" charset="0"/>
              </a:rPr>
              <a:t>Có</a:t>
            </a:r>
            <a:r>
              <a:rPr lang="en-US" altLang="en-US" sz="3800" b="1" dirty="0" smtClean="0">
                <a:solidFill>
                  <a:srgbClr val="7030A0"/>
                </a:solidFill>
                <a:latin typeface="HP001 4 hàng" pitchFamily="34" charset="0"/>
              </a:rPr>
              <a:t>        : 13 </a:t>
            </a:r>
            <a:r>
              <a:rPr lang="en-US" altLang="en-US" sz="3800" b="1" dirty="0" err="1" smtClean="0">
                <a:solidFill>
                  <a:srgbClr val="7030A0"/>
                </a:solidFill>
                <a:latin typeface="HP001 4 hàng" pitchFamily="34" charset="0"/>
              </a:rPr>
              <a:t>tờ</a:t>
            </a:r>
            <a:r>
              <a:rPr lang="en-US" altLang="en-US" sz="3800" b="1" dirty="0" smtClean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altLang="en-US" sz="3800" b="1" dirty="0" err="1" smtClean="0">
                <a:solidFill>
                  <a:srgbClr val="7030A0"/>
                </a:solidFill>
                <a:latin typeface="HP001 4 hàng" pitchFamily="34" charset="0"/>
              </a:rPr>
              <a:t>giấy</a:t>
            </a:r>
            <a:r>
              <a:rPr lang="en-US" altLang="en-US" sz="3800" b="1" dirty="0" smtClean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altLang="en-US" sz="3800" b="1" dirty="0" err="1" smtClean="0">
                <a:solidFill>
                  <a:srgbClr val="7030A0"/>
                </a:solidFill>
                <a:latin typeface="HP001 4 hàng" pitchFamily="34" charset="0"/>
              </a:rPr>
              <a:t>màu</a:t>
            </a:r>
            <a:endParaRPr lang="en-US" altLang="en-US" sz="38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1110565" y="2353606"/>
            <a:ext cx="8242441" cy="834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>
              <a:spcAft>
                <a:spcPts val="750"/>
              </a:spcAft>
              <a:defRPr/>
            </a:pPr>
            <a:endParaRPr lang="en-US" altLang="en-US" sz="3800" b="1" i="1" dirty="0">
              <a:solidFill>
                <a:srgbClr val="7030A0"/>
              </a:solidFill>
              <a:latin typeface="HP001 4 hàng" pitchFamily="34" charset="0"/>
            </a:endParaRPr>
          </a:p>
          <a:p>
            <a:pPr>
              <a:spcAft>
                <a:spcPts val="750"/>
              </a:spcAft>
              <a:defRPr/>
            </a:pPr>
            <a:r>
              <a:rPr lang="en-US" altLang="en-US" sz="3800" b="1" dirty="0">
                <a:solidFill>
                  <a:srgbClr val="7030A0"/>
                </a:solidFill>
                <a:latin typeface="HP001 4 hàng" pitchFamily="34" charset="0"/>
              </a:rPr>
              <a:t>               </a:t>
            </a:r>
          </a:p>
          <a:p>
            <a:pPr>
              <a:spcAft>
                <a:spcPts val="750"/>
              </a:spcAft>
              <a:defRPr/>
            </a:pPr>
            <a:r>
              <a:rPr lang="en-US" altLang="en-US" sz="3800" b="1" dirty="0">
                <a:solidFill>
                  <a:srgbClr val="7030A0"/>
                </a:solidFill>
                <a:latin typeface="HP001 4 hàng" pitchFamily="34" charset="0"/>
              </a:rPr>
              <a:t>                                                                                             </a:t>
            </a:r>
          </a:p>
          <a:p>
            <a:pPr>
              <a:spcAft>
                <a:spcPts val="750"/>
              </a:spcAft>
              <a:defRPr/>
            </a:pPr>
            <a:r>
              <a:rPr lang="en-US" altLang="en-US" sz="3800" b="1" dirty="0">
                <a:solidFill>
                  <a:srgbClr val="7030A0"/>
                </a:solidFill>
                <a:latin typeface="HP001 4 hàng" pitchFamily="34" charset="0"/>
              </a:rPr>
              <a:t>  </a:t>
            </a:r>
          </a:p>
          <a:p>
            <a:pPr>
              <a:spcAft>
                <a:spcPts val="750"/>
              </a:spcAft>
              <a:defRPr/>
            </a:pPr>
            <a:endParaRPr lang="en-US" altLang="en-US" sz="3800" b="1" dirty="0">
              <a:solidFill>
                <a:srgbClr val="7030A0"/>
              </a:solidFill>
              <a:latin typeface="HP001 4 hàng" pitchFamily="34" charset="0"/>
            </a:endParaRPr>
          </a:p>
          <a:p>
            <a:pPr>
              <a:spcAft>
                <a:spcPts val="750"/>
              </a:spcAft>
              <a:defRPr/>
            </a:pPr>
            <a:endParaRPr lang="en-US" altLang="en-US" sz="3800" b="1" dirty="0">
              <a:solidFill>
                <a:srgbClr val="7030A0"/>
              </a:solidFill>
              <a:latin typeface="HP001 4 hàng" pitchFamily="34" charset="0"/>
            </a:endParaRPr>
          </a:p>
          <a:p>
            <a:pPr>
              <a:spcAft>
                <a:spcPts val="750"/>
              </a:spcAft>
              <a:defRPr/>
            </a:pPr>
            <a:endParaRPr lang="en-US" altLang="en-US" sz="3800" b="1" dirty="0">
              <a:solidFill>
                <a:srgbClr val="7030A0"/>
              </a:solidFill>
              <a:latin typeface="HP001 4 hàng" pitchFamily="34" charset="0"/>
            </a:endParaRPr>
          </a:p>
          <a:p>
            <a:pPr>
              <a:spcAft>
                <a:spcPts val="750"/>
              </a:spcAft>
              <a:defRPr/>
            </a:pPr>
            <a:endParaRPr lang="en-US" altLang="en-US" sz="3800" b="1" dirty="0">
              <a:solidFill>
                <a:srgbClr val="7030A0"/>
              </a:solidFill>
              <a:latin typeface="HP001 4 hàng" pitchFamily="34" charset="0"/>
            </a:endParaRPr>
          </a:p>
          <a:p>
            <a:pPr>
              <a:spcAft>
                <a:spcPts val="750"/>
              </a:spcAft>
              <a:defRPr/>
            </a:pPr>
            <a:endParaRPr lang="en-US" altLang="en-US" sz="3800" b="1" dirty="0">
              <a:solidFill>
                <a:srgbClr val="7030A0"/>
              </a:solidFill>
              <a:latin typeface="HP001 4 hàng" pitchFamily="34" charset="0"/>
            </a:endParaRPr>
          </a:p>
          <a:p>
            <a:pPr>
              <a:defRPr/>
            </a:pPr>
            <a:r>
              <a:rPr lang="en-US" altLang="en-US" sz="3800" b="1" dirty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altLang="en-US" sz="3800" b="1" dirty="0" err="1" smtClean="0">
                <a:solidFill>
                  <a:srgbClr val="7030A0"/>
                </a:solidFill>
                <a:latin typeface="HP001 4 hàng" pitchFamily="34" charset="0"/>
              </a:rPr>
              <a:t>Đã</a:t>
            </a:r>
            <a:r>
              <a:rPr lang="en-US" altLang="en-US" sz="3800" b="1" dirty="0" smtClean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altLang="en-US" sz="3800" b="1" dirty="0" err="1" smtClean="0">
                <a:solidFill>
                  <a:srgbClr val="7030A0"/>
                </a:solidFill>
                <a:latin typeface="HP001 4 hàng" pitchFamily="34" charset="0"/>
              </a:rPr>
              <a:t>dùng</a:t>
            </a:r>
            <a:r>
              <a:rPr lang="en-US" altLang="en-US" sz="3800" b="1" dirty="0" smtClean="0">
                <a:solidFill>
                  <a:srgbClr val="7030A0"/>
                </a:solidFill>
                <a:latin typeface="HP001 4 hàng" pitchFamily="34" charset="0"/>
              </a:rPr>
              <a:t> : 5 </a:t>
            </a:r>
            <a:r>
              <a:rPr lang="en-US" altLang="en-US" sz="3800" b="1" dirty="0" err="1" smtClean="0">
                <a:solidFill>
                  <a:srgbClr val="7030A0"/>
                </a:solidFill>
                <a:latin typeface="HP001 4 hàng" pitchFamily="34" charset="0"/>
              </a:rPr>
              <a:t>tờ</a:t>
            </a:r>
            <a:r>
              <a:rPr lang="en-US" altLang="en-US" sz="3800" b="1" dirty="0" smtClean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altLang="en-US" sz="3800" b="1" dirty="0" err="1" smtClean="0">
                <a:solidFill>
                  <a:srgbClr val="7030A0"/>
                </a:solidFill>
                <a:latin typeface="HP001 4 hàng" pitchFamily="34" charset="0"/>
              </a:rPr>
              <a:t>giấy</a:t>
            </a:r>
            <a:r>
              <a:rPr lang="en-US" altLang="en-US" sz="3800" b="1" dirty="0" smtClean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altLang="en-US" sz="3800" b="1" dirty="0" err="1" smtClean="0">
                <a:solidFill>
                  <a:srgbClr val="7030A0"/>
                </a:solidFill>
                <a:latin typeface="HP001 4 hàng" pitchFamily="34" charset="0"/>
              </a:rPr>
              <a:t>màu</a:t>
            </a:r>
            <a:endParaRPr lang="en-US" altLang="en-US" sz="38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1110565" y="3083472"/>
            <a:ext cx="8242441" cy="834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>
              <a:spcAft>
                <a:spcPts val="750"/>
              </a:spcAft>
              <a:defRPr/>
            </a:pPr>
            <a:endParaRPr lang="en-US" altLang="en-US" sz="3800" b="1" i="1" dirty="0">
              <a:solidFill>
                <a:srgbClr val="7030A0"/>
              </a:solidFill>
              <a:latin typeface="HP001 4 hàng" pitchFamily="34" charset="0"/>
            </a:endParaRPr>
          </a:p>
          <a:p>
            <a:pPr>
              <a:spcAft>
                <a:spcPts val="750"/>
              </a:spcAft>
              <a:defRPr/>
            </a:pPr>
            <a:r>
              <a:rPr lang="en-US" altLang="en-US" sz="3800" b="1" dirty="0">
                <a:solidFill>
                  <a:srgbClr val="7030A0"/>
                </a:solidFill>
                <a:latin typeface="HP001 4 hàng" pitchFamily="34" charset="0"/>
              </a:rPr>
              <a:t>               </a:t>
            </a:r>
          </a:p>
          <a:p>
            <a:pPr>
              <a:spcAft>
                <a:spcPts val="750"/>
              </a:spcAft>
              <a:defRPr/>
            </a:pPr>
            <a:r>
              <a:rPr lang="en-US" altLang="en-US" sz="3800" b="1" dirty="0">
                <a:solidFill>
                  <a:srgbClr val="7030A0"/>
                </a:solidFill>
                <a:latin typeface="HP001 4 hàng" pitchFamily="34" charset="0"/>
              </a:rPr>
              <a:t>                                                                                             </a:t>
            </a:r>
          </a:p>
          <a:p>
            <a:pPr>
              <a:spcAft>
                <a:spcPts val="750"/>
              </a:spcAft>
              <a:defRPr/>
            </a:pPr>
            <a:r>
              <a:rPr lang="en-US" altLang="en-US" sz="3800" b="1" dirty="0">
                <a:solidFill>
                  <a:srgbClr val="7030A0"/>
                </a:solidFill>
                <a:latin typeface="HP001 4 hàng" pitchFamily="34" charset="0"/>
              </a:rPr>
              <a:t>  </a:t>
            </a:r>
          </a:p>
          <a:p>
            <a:pPr>
              <a:spcAft>
                <a:spcPts val="750"/>
              </a:spcAft>
              <a:defRPr/>
            </a:pPr>
            <a:endParaRPr lang="en-US" altLang="en-US" sz="3800" b="1" dirty="0">
              <a:solidFill>
                <a:srgbClr val="7030A0"/>
              </a:solidFill>
              <a:latin typeface="HP001 4 hàng" pitchFamily="34" charset="0"/>
            </a:endParaRPr>
          </a:p>
          <a:p>
            <a:pPr>
              <a:spcAft>
                <a:spcPts val="750"/>
              </a:spcAft>
              <a:defRPr/>
            </a:pPr>
            <a:endParaRPr lang="en-US" altLang="en-US" sz="3800" b="1" dirty="0">
              <a:solidFill>
                <a:srgbClr val="7030A0"/>
              </a:solidFill>
              <a:latin typeface="HP001 4 hàng" pitchFamily="34" charset="0"/>
            </a:endParaRPr>
          </a:p>
          <a:p>
            <a:pPr>
              <a:spcAft>
                <a:spcPts val="750"/>
              </a:spcAft>
              <a:defRPr/>
            </a:pPr>
            <a:endParaRPr lang="en-US" altLang="en-US" sz="3800" b="1" dirty="0">
              <a:solidFill>
                <a:srgbClr val="7030A0"/>
              </a:solidFill>
              <a:latin typeface="HP001 4 hàng" pitchFamily="34" charset="0"/>
            </a:endParaRPr>
          </a:p>
          <a:p>
            <a:pPr>
              <a:spcAft>
                <a:spcPts val="750"/>
              </a:spcAft>
              <a:defRPr/>
            </a:pPr>
            <a:endParaRPr lang="en-US" altLang="en-US" sz="3800" b="1" dirty="0">
              <a:solidFill>
                <a:srgbClr val="7030A0"/>
              </a:solidFill>
              <a:latin typeface="HP001 4 hàng" pitchFamily="34" charset="0"/>
            </a:endParaRPr>
          </a:p>
          <a:p>
            <a:pPr>
              <a:spcAft>
                <a:spcPts val="750"/>
              </a:spcAft>
              <a:defRPr/>
            </a:pPr>
            <a:endParaRPr lang="en-US" altLang="en-US" sz="3800" b="1" dirty="0">
              <a:solidFill>
                <a:srgbClr val="7030A0"/>
              </a:solidFill>
              <a:latin typeface="HP001 4 hàng" pitchFamily="34" charset="0"/>
            </a:endParaRPr>
          </a:p>
          <a:p>
            <a:pPr>
              <a:defRPr/>
            </a:pPr>
            <a:r>
              <a:rPr lang="en-US" altLang="en-US" sz="3800" b="1" dirty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altLang="en-US" sz="3800" b="1" dirty="0" err="1" smtClean="0">
                <a:solidFill>
                  <a:srgbClr val="7030A0"/>
                </a:solidFill>
                <a:latin typeface="HP001 4 hàng" pitchFamily="34" charset="0"/>
              </a:rPr>
              <a:t>Còn</a:t>
            </a:r>
            <a:r>
              <a:rPr lang="en-US" altLang="en-US" sz="3800" b="1" dirty="0" smtClean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altLang="en-US" sz="3800" b="1" dirty="0" err="1" smtClean="0">
                <a:solidFill>
                  <a:srgbClr val="7030A0"/>
                </a:solidFill>
                <a:latin typeface="HP001 4 hàng" pitchFamily="34" charset="0"/>
              </a:rPr>
              <a:t>lại</a:t>
            </a:r>
            <a:r>
              <a:rPr lang="en-US" altLang="en-US" sz="3800" b="1" dirty="0" smtClean="0">
                <a:solidFill>
                  <a:srgbClr val="7030A0"/>
                </a:solidFill>
                <a:latin typeface="HP001 4 hàng" pitchFamily="34" charset="0"/>
              </a:rPr>
              <a:t>  </a:t>
            </a:r>
            <a:r>
              <a:rPr lang="en-US" altLang="en-US" sz="3800" b="1" dirty="0" smtClean="0">
                <a:solidFill>
                  <a:srgbClr val="7030A0"/>
                </a:solidFill>
                <a:latin typeface="HP001 4 hàng" pitchFamily="34" charset="0"/>
              </a:rPr>
              <a:t>: … </a:t>
            </a:r>
            <a:r>
              <a:rPr lang="en-US" altLang="en-US" sz="3800" b="1" dirty="0" err="1" smtClean="0">
                <a:solidFill>
                  <a:srgbClr val="7030A0"/>
                </a:solidFill>
                <a:latin typeface="HP001 4 hàng" pitchFamily="34" charset="0"/>
              </a:rPr>
              <a:t>tờ</a:t>
            </a:r>
            <a:r>
              <a:rPr lang="en-US" altLang="en-US" sz="3800" b="1" dirty="0" smtClean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altLang="en-US" sz="3800" b="1" dirty="0" err="1" smtClean="0">
                <a:solidFill>
                  <a:srgbClr val="7030A0"/>
                </a:solidFill>
                <a:latin typeface="HP001 4 hàng" pitchFamily="34" charset="0"/>
              </a:rPr>
              <a:t>giấy</a:t>
            </a:r>
            <a:r>
              <a:rPr lang="en-US" altLang="en-US" sz="3800" b="1" dirty="0" smtClean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altLang="en-US" sz="3800" b="1" dirty="0" err="1" smtClean="0">
                <a:solidFill>
                  <a:srgbClr val="7030A0"/>
                </a:solidFill>
                <a:latin typeface="HP001 4 hàng" pitchFamily="34" charset="0"/>
              </a:rPr>
              <a:t>màu</a:t>
            </a:r>
            <a:r>
              <a:rPr lang="en-US" altLang="en-US" sz="3800" b="1" dirty="0" smtClean="0">
                <a:solidFill>
                  <a:srgbClr val="7030A0"/>
                </a:solidFill>
                <a:latin typeface="HP001 4 hàng" pitchFamily="34" charset="0"/>
              </a:rPr>
              <a:t>?</a:t>
            </a:r>
            <a:endParaRPr lang="en-US" altLang="en-US" sz="38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3985093" y="3813337"/>
            <a:ext cx="2450542" cy="834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>
              <a:spcAft>
                <a:spcPts val="750"/>
              </a:spcAft>
              <a:defRPr/>
            </a:pPr>
            <a:endParaRPr lang="en-US" altLang="en-US" sz="3800" b="1" i="1" dirty="0">
              <a:solidFill>
                <a:srgbClr val="7030A0"/>
              </a:solidFill>
              <a:latin typeface="HP001 4 hàng" pitchFamily="34" charset="0"/>
            </a:endParaRPr>
          </a:p>
          <a:p>
            <a:pPr>
              <a:spcAft>
                <a:spcPts val="750"/>
              </a:spcAft>
              <a:defRPr/>
            </a:pPr>
            <a:r>
              <a:rPr lang="en-US" altLang="en-US" sz="3800" b="1" dirty="0">
                <a:solidFill>
                  <a:srgbClr val="7030A0"/>
                </a:solidFill>
                <a:latin typeface="HP001 4 hàng" pitchFamily="34" charset="0"/>
              </a:rPr>
              <a:t>               </a:t>
            </a:r>
          </a:p>
          <a:p>
            <a:pPr>
              <a:spcAft>
                <a:spcPts val="750"/>
              </a:spcAft>
              <a:defRPr/>
            </a:pPr>
            <a:r>
              <a:rPr lang="en-US" altLang="en-US" sz="3800" b="1" dirty="0">
                <a:solidFill>
                  <a:srgbClr val="7030A0"/>
                </a:solidFill>
                <a:latin typeface="HP001 4 hàng" pitchFamily="34" charset="0"/>
              </a:rPr>
              <a:t>                                                                                             </a:t>
            </a:r>
          </a:p>
          <a:p>
            <a:pPr>
              <a:spcAft>
                <a:spcPts val="750"/>
              </a:spcAft>
              <a:defRPr/>
            </a:pPr>
            <a:r>
              <a:rPr lang="en-US" altLang="en-US" sz="3800" b="1" dirty="0">
                <a:solidFill>
                  <a:srgbClr val="7030A0"/>
                </a:solidFill>
                <a:latin typeface="HP001 4 hàng" pitchFamily="34" charset="0"/>
              </a:rPr>
              <a:t>  </a:t>
            </a:r>
          </a:p>
          <a:p>
            <a:pPr>
              <a:spcAft>
                <a:spcPts val="750"/>
              </a:spcAft>
              <a:defRPr/>
            </a:pPr>
            <a:endParaRPr lang="en-US" altLang="en-US" sz="3800" b="1" dirty="0">
              <a:solidFill>
                <a:srgbClr val="7030A0"/>
              </a:solidFill>
              <a:latin typeface="HP001 4 hàng" pitchFamily="34" charset="0"/>
            </a:endParaRPr>
          </a:p>
          <a:p>
            <a:pPr>
              <a:spcAft>
                <a:spcPts val="750"/>
              </a:spcAft>
              <a:defRPr/>
            </a:pPr>
            <a:endParaRPr lang="en-US" altLang="en-US" sz="3800" b="1" dirty="0">
              <a:solidFill>
                <a:srgbClr val="7030A0"/>
              </a:solidFill>
              <a:latin typeface="HP001 4 hàng" pitchFamily="34" charset="0"/>
            </a:endParaRPr>
          </a:p>
          <a:p>
            <a:pPr>
              <a:spcAft>
                <a:spcPts val="750"/>
              </a:spcAft>
              <a:defRPr/>
            </a:pPr>
            <a:endParaRPr lang="en-US" altLang="en-US" sz="3800" b="1" dirty="0">
              <a:solidFill>
                <a:srgbClr val="7030A0"/>
              </a:solidFill>
              <a:latin typeface="HP001 4 hàng" pitchFamily="34" charset="0"/>
            </a:endParaRPr>
          </a:p>
          <a:p>
            <a:pPr>
              <a:spcAft>
                <a:spcPts val="750"/>
              </a:spcAft>
              <a:defRPr/>
            </a:pPr>
            <a:endParaRPr lang="en-US" altLang="en-US" sz="3800" b="1" dirty="0">
              <a:solidFill>
                <a:srgbClr val="7030A0"/>
              </a:solidFill>
              <a:latin typeface="HP001 4 hàng" pitchFamily="34" charset="0"/>
            </a:endParaRPr>
          </a:p>
          <a:p>
            <a:pPr>
              <a:spcAft>
                <a:spcPts val="750"/>
              </a:spcAft>
              <a:defRPr/>
            </a:pPr>
            <a:endParaRPr lang="en-US" altLang="en-US" sz="3800" b="1" dirty="0">
              <a:solidFill>
                <a:srgbClr val="7030A0"/>
              </a:solidFill>
              <a:latin typeface="HP001 4 hàng" pitchFamily="34" charset="0"/>
            </a:endParaRPr>
          </a:p>
          <a:p>
            <a:pPr>
              <a:defRPr/>
            </a:pPr>
            <a:r>
              <a:rPr lang="en-US" altLang="en-US" sz="3800" b="1" dirty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altLang="en-US" sz="3800" b="1" dirty="0" err="1" smtClean="0">
                <a:solidFill>
                  <a:srgbClr val="7030A0"/>
                </a:solidFill>
                <a:latin typeface="HP001 4 hàng" pitchFamily="34" charset="0"/>
              </a:rPr>
              <a:t>Bài</a:t>
            </a:r>
            <a:r>
              <a:rPr lang="en-US" altLang="en-US" sz="3800" b="1" dirty="0" smtClean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altLang="en-US" sz="3800" b="1" dirty="0" err="1" smtClean="0">
                <a:solidFill>
                  <a:srgbClr val="7030A0"/>
                </a:solidFill>
                <a:latin typeface="HP001 4 hàng" pitchFamily="34" charset="0"/>
              </a:rPr>
              <a:t>giải</a:t>
            </a:r>
            <a:endParaRPr lang="en-US" altLang="en-US" sz="38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7869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7" grpId="0"/>
      <p:bldP spid="10" grpId="0"/>
      <p:bldP spid="12" grpId="0"/>
      <p:bldP spid="13" grpId="0"/>
      <p:bldP spid="14" grpId="0"/>
      <p:bldP spid="15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23C01-F1C3-4F4A-A585-43D56DAAB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8108" y="1830197"/>
            <a:ext cx="10515600" cy="1325563"/>
          </a:xfrm>
        </p:spPr>
        <p:txBody>
          <a:bodyPr>
            <a:normAutofit/>
          </a:bodyPr>
          <a:lstStyle/>
          <a:p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Củng</a:t>
            </a:r>
            <a:r>
              <a:rPr lang="en-US" sz="66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cố</a:t>
            </a:r>
            <a:r>
              <a:rPr lang="en-US" sz="66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bài</a:t>
            </a:r>
            <a:r>
              <a:rPr lang="en-US" sz="66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học</a:t>
            </a:r>
            <a:endParaRPr lang="en-US" sz="66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1A7052F-57EE-4025-9847-16EE610FAB80}"/>
              </a:ext>
            </a:extLst>
          </p:cNvPr>
          <p:cNvSpPr txBox="1"/>
          <p:nvPr/>
        </p:nvSpPr>
        <p:spPr>
          <a:xfrm>
            <a:off x="8942603" y="6581001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85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646145" y="0"/>
            <a:ext cx="10921286" cy="6858000"/>
            <a:chOff x="631064" y="0"/>
            <a:chExt cx="10921286" cy="6858000"/>
          </a:xfrm>
        </p:grpSpPr>
        <p:pic>
          <p:nvPicPr>
            <p:cNvPr id="7" name="Picture 2" descr="E:\DT\Phần mềm\LuyenChuTieuHoc-2.8 (1)\LuyenChuTieuHoc-2.8\LuyenChuTieuHoc\Ảnh dòng kẻ sẵn cho môn toán\Dòng kẻ đen - 11 dòng - 15 ô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526"/>
            <a:stretch/>
          </p:blipFill>
          <p:spPr bwMode="auto">
            <a:xfrm>
              <a:off x="631064" y="0"/>
              <a:ext cx="10921286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1" name="Straight Connector 10"/>
            <p:cNvCxnSpPr/>
            <p:nvPr/>
          </p:nvCxnSpPr>
          <p:spPr>
            <a:xfrm>
              <a:off x="631064" y="1"/>
              <a:ext cx="0" cy="685799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1112512" y="175275"/>
            <a:ext cx="10464444" cy="834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>
              <a:spcAft>
                <a:spcPts val="750"/>
              </a:spcAft>
              <a:defRPr/>
            </a:pPr>
            <a:endParaRPr lang="en-US" altLang="en-US" sz="3800" b="1" i="1" dirty="0">
              <a:solidFill>
                <a:srgbClr val="7030A0"/>
              </a:solidFill>
              <a:latin typeface="HP001 4 hàng" pitchFamily="34" charset="0"/>
            </a:endParaRPr>
          </a:p>
          <a:p>
            <a:pPr>
              <a:spcAft>
                <a:spcPts val="750"/>
              </a:spcAft>
              <a:defRPr/>
            </a:pPr>
            <a:r>
              <a:rPr lang="en-US" altLang="en-US" sz="3800" b="1" dirty="0">
                <a:solidFill>
                  <a:srgbClr val="7030A0"/>
                </a:solidFill>
                <a:latin typeface="HP001 4 hàng" pitchFamily="34" charset="0"/>
              </a:rPr>
              <a:t>               </a:t>
            </a:r>
          </a:p>
          <a:p>
            <a:pPr>
              <a:spcAft>
                <a:spcPts val="750"/>
              </a:spcAft>
              <a:defRPr/>
            </a:pPr>
            <a:r>
              <a:rPr lang="en-US" altLang="en-US" sz="3800" b="1" dirty="0">
                <a:solidFill>
                  <a:srgbClr val="7030A0"/>
                </a:solidFill>
                <a:latin typeface="HP001 4 hàng" pitchFamily="34" charset="0"/>
              </a:rPr>
              <a:t>                                                                                             </a:t>
            </a:r>
          </a:p>
          <a:p>
            <a:pPr>
              <a:spcAft>
                <a:spcPts val="750"/>
              </a:spcAft>
              <a:defRPr/>
            </a:pPr>
            <a:r>
              <a:rPr lang="en-US" altLang="en-US" sz="3800" b="1" dirty="0">
                <a:solidFill>
                  <a:srgbClr val="7030A0"/>
                </a:solidFill>
                <a:latin typeface="HP001 4 hàng" pitchFamily="34" charset="0"/>
              </a:rPr>
              <a:t>  </a:t>
            </a:r>
          </a:p>
          <a:p>
            <a:pPr>
              <a:spcAft>
                <a:spcPts val="750"/>
              </a:spcAft>
              <a:defRPr/>
            </a:pPr>
            <a:endParaRPr lang="en-US" altLang="en-US" sz="3800" b="1" dirty="0">
              <a:solidFill>
                <a:srgbClr val="7030A0"/>
              </a:solidFill>
              <a:latin typeface="HP001 4 hàng" pitchFamily="34" charset="0"/>
            </a:endParaRPr>
          </a:p>
          <a:p>
            <a:pPr>
              <a:spcAft>
                <a:spcPts val="750"/>
              </a:spcAft>
              <a:defRPr/>
            </a:pPr>
            <a:endParaRPr lang="en-US" altLang="en-US" sz="3800" b="1" dirty="0">
              <a:solidFill>
                <a:srgbClr val="7030A0"/>
              </a:solidFill>
              <a:latin typeface="HP001 4 hàng" pitchFamily="34" charset="0"/>
            </a:endParaRPr>
          </a:p>
          <a:p>
            <a:pPr>
              <a:spcAft>
                <a:spcPts val="750"/>
              </a:spcAft>
              <a:defRPr/>
            </a:pPr>
            <a:endParaRPr lang="en-US" altLang="en-US" sz="3800" b="1" dirty="0">
              <a:solidFill>
                <a:srgbClr val="7030A0"/>
              </a:solidFill>
              <a:latin typeface="HP001 4 hàng" pitchFamily="34" charset="0"/>
            </a:endParaRPr>
          </a:p>
          <a:p>
            <a:pPr>
              <a:spcAft>
                <a:spcPts val="750"/>
              </a:spcAft>
              <a:defRPr/>
            </a:pPr>
            <a:endParaRPr lang="en-US" altLang="en-US" sz="3800" b="1" dirty="0">
              <a:solidFill>
                <a:srgbClr val="7030A0"/>
              </a:solidFill>
              <a:latin typeface="HP001 4 hàng" pitchFamily="34" charset="0"/>
            </a:endParaRPr>
          </a:p>
          <a:p>
            <a:pPr>
              <a:spcAft>
                <a:spcPts val="750"/>
              </a:spcAft>
              <a:defRPr/>
            </a:pPr>
            <a:endParaRPr lang="en-US" altLang="en-US" sz="3800" b="1" dirty="0">
              <a:solidFill>
                <a:srgbClr val="7030A0"/>
              </a:solidFill>
              <a:latin typeface="HP001 4 hàng" pitchFamily="34" charset="0"/>
            </a:endParaRPr>
          </a:p>
          <a:p>
            <a:pPr>
              <a:defRPr/>
            </a:pPr>
            <a:r>
              <a:rPr lang="en-US" altLang="en-US" sz="3800" b="1" dirty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altLang="en-US" sz="3800" b="1" dirty="0" err="1" smtClean="0">
                <a:solidFill>
                  <a:srgbClr val="7030A0"/>
                </a:solidFill>
                <a:latin typeface="HP001 4 hàng" pitchFamily="34" charset="0"/>
              </a:rPr>
              <a:t>Thứ</a:t>
            </a:r>
            <a:r>
              <a:rPr lang="en-US" altLang="en-US" sz="3800" b="1" dirty="0" smtClean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altLang="en-US" sz="3800" b="1" dirty="0" err="1" smtClean="0">
                <a:solidFill>
                  <a:srgbClr val="7030A0"/>
                </a:solidFill>
                <a:latin typeface="HP001 4 hàng" pitchFamily="34" charset="0"/>
              </a:rPr>
              <a:t>Tư</a:t>
            </a:r>
            <a:r>
              <a:rPr lang="en-US" altLang="en-US" sz="3800" b="1" dirty="0" smtClean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altLang="en-US" sz="3800" b="1" dirty="0" err="1" smtClean="0">
                <a:solidFill>
                  <a:srgbClr val="7030A0"/>
                </a:solidFill>
                <a:latin typeface="HP001 4 hàng" pitchFamily="34" charset="0"/>
              </a:rPr>
              <a:t>ngày</a:t>
            </a:r>
            <a:r>
              <a:rPr lang="en-US" altLang="en-US" sz="3800" b="1" dirty="0" smtClean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altLang="en-US" sz="3800" b="1" dirty="0" smtClean="0">
                <a:solidFill>
                  <a:srgbClr val="7030A0"/>
                </a:solidFill>
                <a:latin typeface="HP001 4 hàng" pitchFamily="34" charset="0"/>
              </a:rPr>
              <a:t>13 </a:t>
            </a:r>
            <a:r>
              <a:rPr lang="en-US" sz="3800" b="1" dirty="0" err="1">
                <a:solidFill>
                  <a:srgbClr val="7030A0"/>
                </a:solidFill>
                <a:latin typeface="HP001 4 hàng" pitchFamily="34" charset="0"/>
                <a:ea typeface="Calibri"/>
                <a:cs typeface="Arial"/>
              </a:rPr>
              <a:t>Ǉ</a:t>
            </a:r>
            <a:r>
              <a:rPr lang="en-US" altLang="en-US" sz="3800" b="1" dirty="0" err="1">
                <a:solidFill>
                  <a:srgbClr val="7030A0"/>
                </a:solidFill>
                <a:latin typeface="HP001 4 hàng" pitchFamily="34" charset="0"/>
              </a:rPr>
              <a:t>háng</a:t>
            </a:r>
            <a:r>
              <a:rPr lang="en-US" altLang="en-US" sz="3800" b="1" dirty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altLang="en-US" sz="3800" b="1" dirty="0" smtClean="0">
                <a:solidFill>
                  <a:srgbClr val="7030A0"/>
                </a:solidFill>
                <a:latin typeface="HP001 4 hàng" pitchFamily="34" charset="0"/>
              </a:rPr>
              <a:t>10 </a:t>
            </a:r>
            <a:r>
              <a:rPr lang="en-US" altLang="en-US" sz="3800" b="1" dirty="0" err="1">
                <a:solidFill>
                  <a:srgbClr val="7030A0"/>
                </a:solidFill>
                <a:latin typeface="HP001 4 hàng" pitchFamily="34" charset="0"/>
              </a:rPr>
              <a:t>năm</a:t>
            </a:r>
            <a:r>
              <a:rPr lang="en-US" altLang="en-US" sz="3800" b="1" dirty="0">
                <a:solidFill>
                  <a:srgbClr val="7030A0"/>
                </a:solidFill>
                <a:latin typeface="HP001 4 hàng" pitchFamily="34" charset="0"/>
              </a:rPr>
              <a:t> 2021</a:t>
            </a: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4020679" y="1050577"/>
            <a:ext cx="3051175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>
              <a:spcAft>
                <a:spcPts val="750"/>
              </a:spcAft>
              <a:defRPr/>
            </a:pPr>
            <a:r>
              <a:rPr lang="en-US" altLang="en-US" sz="3800" b="1" dirty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altLang="en-US" sz="3800" b="1" dirty="0" err="1" smtClean="0">
                <a:solidFill>
                  <a:srgbClr val="7030A0"/>
                </a:solidFill>
                <a:latin typeface="HP001 4 hàng" pitchFamily="34" charset="0"/>
              </a:rPr>
              <a:t>TǨn</a:t>
            </a:r>
            <a:endParaRPr lang="en-US" altLang="en-US" sz="38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1060258" y="1743458"/>
            <a:ext cx="9296344" cy="615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>
              <a:lnSpc>
                <a:spcPts val="4900"/>
              </a:lnSpc>
              <a:spcAft>
                <a:spcPts val="750"/>
              </a:spcAft>
              <a:defRPr/>
            </a:pPr>
            <a:r>
              <a:rPr lang="en-US" altLang="en-US" sz="3800" b="1" dirty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altLang="en-US" sz="3800" b="1" dirty="0" err="1">
                <a:solidFill>
                  <a:srgbClr val="7030A0"/>
                </a:solidFill>
                <a:latin typeface="HP001 4 hàng" pitchFamily="34" charset="0"/>
              </a:rPr>
              <a:t>PǗ˛p</a:t>
            </a:r>
            <a:r>
              <a:rPr lang="en-US" altLang="en-US" sz="3800" b="1" dirty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altLang="en-US" sz="3800" b="1" dirty="0" err="1">
                <a:solidFill>
                  <a:srgbClr val="7030A0"/>
                </a:solidFill>
                <a:latin typeface="HP001 4 hàng" pitchFamily="34" charset="0"/>
              </a:rPr>
              <a:t>Ǉrừ</a:t>
            </a:r>
            <a:r>
              <a:rPr lang="en-US" altLang="en-US" sz="3800" b="1" dirty="0">
                <a:solidFill>
                  <a:srgbClr val="7030A0"/>
                </a:solidFill>
                <a:latin typeface="HP001 4 hàng" pitchFamily="34" charset="0"/>
              </a:rPr>
              <a:t> (Ǖ</a:t>
            </a:r>
            <a:r>
              <a:rPr lang="el-GR" altLang="en-US" sz="3800" b="1" dirty="0">
                <a:solidFill>
                  <a:srgbClr val="7030A0"/>
                </a:solidFill>
                <a:latin typeface="HP001 4 hàng" pitchFamily="34" charset="0"/>
              </a:rPr>
              <a:t>ί</a:t>
            </a:r>
            <a:r>
              <a:rPr lang="en-US" altLang="en-US" sz="3800" b="1" dirty="0">
                <a:solidFill>
                  <a:srgbClr val="7030A0"/>
                </a:solidFill>
                <a:latin typeface="HP001 4 hàng" pitchFamily="34" charset="0"/>
              </a:rPr>
              <a:t>a 10) </a:t>
            </a:r>
            <a:r>
              <a:rPr lang="en-US" altLang="en-US" sz="3800" b="1" dirty="0" err="1" smtClean="0">
                <a:solidFill>
                  <a:srgbClr val="7030A0"/>
                </a:solidFill>
                <a:latin typeface="HP001 4 hàng" pitchFamily="34" charset="0"/>
              </a:rPr>
              <a:t>Ǉr</a:t>
            </a:r>
            <a:r>
              <a:rPr lang="el-GR" altLang="en-US" sz="3800" b="1" dirty="0">
                <a:solidFill>
                  <a:srgbClr val="7030A0"/>
                </a:solidFill>
                <a:latin typeface="HP001 4 hàng" pitchFamily="34" charset="0"/>
              </a:rPr>
              <a:t>Ϊ</a:t>
            </a:r>
            <a:r>
              <a:rPr lang="en-US" altLang="en-US" sz="3800" b="1" dirty="0">
                <a:solidFill>
                  <a:srgbClr val="7030A0"/>
                </a:solidFill>
                <a:latin typeface="HP001 4 hàng" pitchFamily="34" charset="0"/>
              </a:rPr>
              <a:t>g </a:t>
            </a:r>
            <a:r>
              <a:rPr lang="el-GR" altLang="en-US" sz="3800" b="1" dirty="0">
                <a:solidFill>
                  <a:srgbClr val="7030A0"/>
                </a:solidFill>
                <a:latin typeface="HP001 4 hàng" pitchFamily="34" charset="0"/>
              </a:rPr>
              <a:t>ι</a:t>
            </a:r>
            <a:r>
              <a:rPr lang="en-US" altLang="en-US" sz="3800" b="1" dirty="0" err="1">
                <a:solidFill>
                  <a:srgbClr val="7030A0"/>
                </a:solidFill>
                <a:latin typeface="HP001 4 hàng" pitchFamily="34" charset="0"/>
              </a:rPr>
              <a:t>ạm</a:t>
            </a:r>
            <a:r>
              <a:rPr lang="en-US" altLang="en-US" sz="3800" b="1" dirty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l-GR" altLang="en-US" sz="3800" b="1" dirty="0">
                <a:solidFill>
                  <a:srgbClr val="7030A0"/>
                </a:solidFill>
                <a:latin typeface="HP001 4 hàng" pitchFamily="34" charset="0"/>
              </a:rPr>
              <a:t>ν΅ </a:t>
            </a:r>
            <a:r>
              <a:rPr lang="el-GR" altLang="en-US" sz="3800" b="1" dirty="0" smtClean="0">
                <a:solidFill>
                  <a:srgbClr val="7030A0"/>
                </a:solidFill>
                <a:latin typeface="HP001 4 hàng" pitchFamily="34" charset="0"/>
              </a:rPr>
              <a:t>20</a:t>
            </a:r>
            <a:endParaRPr lang="en-US" altLang="en-US" sz="38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3854890" y="2518242"/>
            <a:ext cx="3382752" cy="615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>
              <a:spcAft>
                <a:spcPts val="750"/>
              </a:spcAft>
              <a:defRPr/>
            </a:pPr>
            <a:r>
              <a:rPr lang="en-US" altLang="en-US" sz="3800" b="1" dirty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altLang="en-US" sz="3800" b="1" dirty="0" smtClean="0">
                <a:solidFill>
                  <a:srgbClr val="7030A0"/>
                </a:solidFill>
                <a:latin typeface="HP001 4 hàng" pitchFamily="34" charset="0"/>
              </a:rPr>
              <a:t>(T</a:t>
            </a:r>
            <a:r>
              <a:rPr lang="el-GR" altLang="en-US" sz="3800" b="1" dirty="0" smtClean="0">
                <a:solidFill>
                  <a:srgbClr val="7030A0"/>
                </a:solidFill>
                <a:latin typeface="HP001 4 hàng" pitchFamily="34" charset="0"/>
              </a:rPr>
              <a:t>Θ</a:t>
            </a:r>
            <a:r>
              <a:rPr lang="en-US" altLang="en-US" sz="3800" b="1" dirty="0" err="1" smtClean="0">
                <a:solidFill>
                  <a:srgbClr val="7030A0"/>
                </a:solidFill>
                <a:latin typeface="HP001 4 hàng" pitchFamily="34" charset="0"/>
              </a:rPr>
              <a:t>Ğt</a:t>
            </a:r>
            <a:r>
              <a:rPr lang="en-US" altLang="en-US" sz="3800" b="1" dirty="0" smtClean="0">
                <a:solidFill>
                  <a:srgbClr val="7030A0"/>
                </a:solidFill>
                <a:latin typeface="HP001 4 hàng" pitchFamily="34" charset="0"/>
              </a:rPr>
              <a:t> 2)</a:t>
            </a:r>
            <a:endParaRPr lang="en-US" altLang="en-US" sz="38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9463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7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624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16EEB87-5745-4FC7-BA7B-D77DE77D8D22}"/>
              </a:ext>
            </a:extLst>
          </p:cNvPr>
          <p:cNvGrpSpPr/>
          <p:nvPr/>
        </p:nvGrpSpPr>
        <p:grpSpPr>
          <a:xfrm>
            <a:off x="2159184" y="2217447"/>
            <a:ext cx="3536166" cy="2478125"/>
            <a:chOff x="2159184" y="2217447"/>
            <a:chExt cx="3536166" cy="2478125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EC896315-00EB-4F1D-A16E-13031AE9F196}"/>
                </a:ext>
              </a:extLst>
            </p:cNvPr>
            <p:cNvGrpSpPr/>
            <p:nvPr/>
          </p:nvGrpSpPr>
          <p:grpSpPr>
            <a:xfrm>
              <a:off x="2159184" y="2217447"/>
              <a:ext cx="3536166" cy="2478125"/>
              <a:chOff x="2296597" y="1542979"/>
              <a:chExt cx="3536166" cy="2478125"/>
            </a:xfrm>
          </p:grpSpPr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2D6E779-2128-463F-85AB-1748572E2E61}"/>
                  </a:ext>
                </a:extLst>
              </p:cNvPr>
              <p:cNvSpPr txBox="1"/>
              <p:nvPr/>
            </p:nvSpPr>
            <p:spPr>
              <a:xfrm>
                <a:off x="2296597" y="1542979"/>
                <a:ext cx="3536166" cy="2478125"/>
              </a:xfrm>
              <a:prstGeom prst="roundRect">
                <a:avLst/>
              </a:prstGeom>
              <a:ln>
                <a:solidFill>
                  <a:srgbClr val="0070C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457200" marR="0" lvl="0" indent="-45720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AutoNum type="alphaLcParenR"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Tính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 12 – 4 </a:t>
                </a:r>
              </a:p>
              <a:p>
                <a:pPr marL="342900" marR="0" lvl="0" indent="-34290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Tách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: 12 = 10 + 2</a:t>
                </a:r>
              </a:p>
              <a:p>
                <a:pPr marL="342900" marR="0" lvl="0" indent="-34290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10 – 4 = </a:t>
                </a:r>
              </a:p>
              <a:p>
                <a:pPr marL="342900" marR="0" lvl="0" indent="-34290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     + 2 =  </a:t>
                </a:r>
              </a:p>
            </p:txBody>
          </p:sp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3C4930ED-B3A7-4396-B9AC-7A887FF04848}"/>
                  </a:ext>
                </a:extLst>
              </p:cNvPr>
              <p:cNvSpPr/>
              <p:nvPr/>
            </p:nvSpPr>
            <p:spPr>
              <a:xfrm>
                <a:off x="4102779" y="3411197"/>
                <a:ext cx="436418" cy="436418"/>
              </a:xfrm>
              <a:prstGeom prst="roundRect">
                <a:avLst/>
              </a:prstGeom>
              <a:ln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?</a:t>
                </a:r>
              </a:p>
            </p:txBody>
          </p:sp>
        </p:grpSp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80D50D9F-4E54-4884-A016-C3D4A91CB62E}"/>
                </a:ext>
              </a:extLst>
            </p:cNvPr>
            <p:cNvSpPr/>
            <p:nvPr/>
          </p:nvSpPr>
          <p:spPr>
            <a:xfrm>
              <a:off x="3965366" y="3503598"/>
              <a:ext cx="436418" cy="436418"/>
            </a:xfrm>
            <a:prstGeom prst="round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?</a:t>
              </a:r>
            </a:p>
          </p:txBody>
        </p: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6282FE74-F2B4-4683-9062-90B8DCE5A969}"/>
                </a:ext>
              </a:extLst>
            </p:cNvPr>
            <p:cNvSpPr/>
            <p:nvPr/>
          </p:nvSpPr>
          <p:spPr>
            <a:xfrm>
              <a:off x="2564287" y="4084100"/>
              <a:ext cx="436418" cy="436418"/>
            </a:xfrm>
            <a:prstGeom prst="round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?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1975C1A1-F50D-4D80-815A-6B693B024104}"/>
              </a:ext>
            </a:extLst>
          </p:cNvPr>
          <p:cNvGrpSpPr/>
          <p:nvPr/>
        </p:nvGrpSpPr>
        <p:grpSpPr>
          <a:xfrm>
            <a:off x="7188255" y="2217447"/>
            <a:ext cx="3536166" cy="2478125"/>
            <a:chOff x="7188255" y="2217447"/>
            <a:chExt cx="3536166" cy="2478125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00B97417-1D1F-42ED-8D35-BEF9A07DC2C1}"/>
                </a:ext>
              </a:extLst>
            </p:cNvPr>
            <p:cNvGrpSpPr/>
            <p:nvPr/>
          </p:nvGrpSpPr>
          <p:grpSpPr>
            <a:xfrm>
              <a:off x="7188255" y="2217447"/>
              <a:ext cx="3536166" cy="2478125"/>
              <a:chOff x="7382637" y="1542979"/>
              <a:chExt cx="3536166" cy="2478125"/>
            </a:xfrm>
          </p:grpSpPr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A1253E21-F681-428D-B732-9F461D50DCEE}"/>
                  </a:ext>
                </a:extLst>
              </p:cNvPr>
              <p:cNvGrpSpPr/>
              <p:nvPr/>
            </p:nvGrpSpPr>
            <p:grpSpPr>
              <a:xfrm>
                <a:off x="7382637" y="1542979"/>
                <a:ext cx="3536166" cy="2478125"/>
                <a:chOff x="2296597" y="1542979"/>
                <a:chExt cx="3536166" cy="2478125"/>
              </a:xfrm>
            </p:grpSpPr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B97094D7-4084-4213-85F1-D934178EFBD4}"/>
                    </a:ext>
                  </a:extLst>
                </p:cNvPr>
                <p:cNvSpPr txBox="1"/>
                <p:nvPr/>
              </p:nvSpPr>
              <p:spPr>
                <a:xfrm>
                  <a:off x="2296597" y="1542979"/>
                  <a:ext cx="3536166" cy="2478125"/>
                </a:xfrm>
                <a:prstGeom prst="roundRect">
                  <a:avLst/>
                </a:prstGeom>
                <a:ln>
                  <a:solidFill>
                    <a:srgbClr val="9DD046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cs typeface="+mn-cs"/>
                    </a:rPr>
                    <a:t>b)   </a:t>
                  </a:r>
                  <a:r>
                    <a:rPr kumimoji="0" lang="en-US" sz="24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cs typeface="+mn-cs"/>
                    </a:rPr>
                    <a:t>Tính</a:t>
                  </a:r>
                  <a:r>
                    <a: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cs typeface="+mn-cs"/>
                    </a:rPr>
                    <a:t> 13 – 6 </a:t>
                  </a:r>
                </a:p>
                <a:p>
                  <a:pPr marL="342900" marR="0" lvl="0" indent="-342900" algn="l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Arial" panose="020B0604020202020204" pitchFamily="34" charset="0"/>
                    <a:buChar char="•"/>
                    <a:tabLst/>
                    <a:defRPr/>
                  </a:pPr>
                  <a:r>
                    <a:rPr kumimoji="0" lang="en-US" sz="24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cs typeface="+mn-cs"/>
                    </a:rPr>
                    <a:t>Tách</a:t>
                  </a:r>
                  <a:r>
                    <a: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cs typeface="+mn-cs"/>
                    </a:rPr>
                    <a:t>: 13 = 10 + </a:t>
                  </a:r>
                </a:p>
                <a:p>
                  <a:pPr marL="342900" marR="0" lvl="0" indent="-342900" algn="l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Arial" panose="020B0604020202020204" pitchFamily="34" charset="0"/>
                    <a:buChar char="•"/>
                    <a:tabLst/>
                    <a:defRPr/>
                  </a:pPr>
                  <a:r>
                    <a: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cs typeface="+mn-cs"/>
                    </a:rPr>
                    <a:t>10 –         = </a:t>
                  </a:r>
                </a:p>
                <a:p>
                  <a:pPr marL="342900" marR="0" lvl="0" indent="-342900" algn="l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Arial" panose="020B0604020202020204" pitchFamily="34" charset="0"/>
                    <a:buChar char="•"/>
                    <a:tabLst/>
                    <a:defRPr/>
                  </a:pPr>
                  <a:r>
                    <a: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cs typeface="+mn-cs"/>
                    </a:rPr>
                    <a:t>      +       =  </a:t>
                  </a:r>
                </a:p>
              </p:txBody>
            </p:sp>
            <p:sp>
              <p:nvSpPr>
                <p:cNvPr id="17" name="Rectangle: Rounded Corners 16">
                  <a:extLst>
                    <a:ext uri="{FF2B5EF4-FFF2-40B4-BE49-F238E27FC236}">
                      <a16:creationId xmlns:a16="http://schemas.microsoft.com/office/drawing/2014/main" id="{1585E858-DC0E-4627-8526-FA958A228F8C}"/>
                    </a:ext>
                  </a:extLst>
                </p:cNvPr>
                <p:cNvSpPr/>
                <p:nvPr/>
              </p:nvSpPr>
              <p:spPr>
                <a:xfrm>
                  <a:off x="4420282" y="3431840"/>
                  <a:ext cx="436418" cy="436418"/>
                </a:xfrm>
                <a:prstGeom prst="roundRect">
                  <a:avLst/>
                </a:prstGeom>
                <a:ln/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cs typeface="+mn-cs"/>
                    </a:rPr>
                    <a:t>?</a:t>
                  </a:r>
                </a:p>
              </p:txBody>
            </p:sp>
          </p:grpSp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996381D9-A712-4C6E-B55B-49047B28B8A7}"/>
                  </a:ext>
                </a:extLst>
              </p:cNvPr>
              <p:cNvSpPr/>
              <p:nvPr/>
            </p:nvSpPr>
            <p:spPr>
              <a:xfrm>
                <a:off x="8714301" y="2853413"/>
                <a:ext cx="436418" cy="436418"/>
              </a:xfrm>
              <a:prstGeom prst="roundRect">
                <a:avLst/>
              </a:prstGeom>
              <a:ln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?</a:t>
                </a:r>
              </a:p>
            </p:txBody>
          </p:sp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7D0AC7C5-1055-49F6-B8CD-755CDD19FFB0}"/>
                  </a:ext>
                </a:extLst>
              </p:cNvPr>
              <p:cNvSpPr/>
              <p:nvPr/>
            </p:nvSpPr>
            <p:spPr>
              <a:xfrm>
                <a:off x="9572364" y="2853413"/>
                <a:ext cx="436418" cy="436418"/>
              </a:xfrm>
              <a:prstGeom prst="roundRect">
                <a:avLst/>
              </a:prstGeom>
              <a:ln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?</a:t>
                </a:r>
              </a:p>
            </p:txBody>
          </p:sp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17093E65-1D9D-4325-B15F-C296CCA741BA}"/>
                  </a:ext>
                </a:extLst>
              </p:cNvPr>
              <p:cNvSpPr/>
              <p:nvPr/>
            </p:nvSpPr>
            <p:spPr>
              <a:xfrm>
                <a:off x="7914881" y="3431840"/>
                <a:ext cx="436418" cy="436418"/>
              </a:xfrm>
              <a:prstGeom prst="roundRect">
                <a:avLst/>
              </a:prstGeom>
              <a:ln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?</a:t>
                </a:r>
              </a:p>
            </p:txBody>
          </p:sp>
        </p:grp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24FE644D-8E3B-4B6E-8EA7-0DF4C14A3203}"/>
                </a:ext>
              </a:extLst>
            </p:cNvPr>
            <p:cNvSpPr/>
            <p:nvPr/>
          </p:nvSpPr>
          <p:spPr>
            <a:xfrm>
              <a:off x="9998342" y="3008098"/>
              <a:ext cx="436418" cy="436418"/>
            </a:xfrm>
            <a:prstGeom prst="round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?</a:t>
              </a:r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EB0AB5C7-9C98-43F4-A779-D9EC843CAA22}"/>
                </a:ext>
              </a:extLst>
            </p:cNvPr>
            <p:cNvSpPr/>
            <p:nvPr/>
          </p:nvSpPr>
          <p:spPr>
            <a:xfrm>
              <a:off x="8519919" y="4101777"/>
              <a:ext cx="436418" cy="436418"/>
            </a:xfrm>
            <a:prstGeom prst="round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?</a:t>
              </a:r>
            </a:p>
          </p:txBody>
        </p:sp>
      </p:grpSp>
      <p:sp>
        <p:nvSpPr>
          <p:cNvPr id="18" name="Oval 17">
            <a:extLst>
              <a:ext uri="{FF2B5EF4-FFF2-40B4-BE49-F238E27FC236}">
                <a16:creationId xmlns:a16="http://schemas.microsoft.com/office/drawing/2014/main" id="{C24A1C90-AE37-414F-80DE-E5A51F20B31F}"/>
              </a:ext>
            </a:extLst>
          </p:cNvPr>
          <p:cNvSpPr/>
          <p:nvPr/>
        </p:nvSpPr>
        <p:spPr>
          <a:xfrm>
            <a:off x="1338663" y="1694933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1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EC203B74-6F39-49D5-A931-F181FA09B05E}"/>
              </a:ext>
            </a:extLst>
          </p:cNvPr>
          <p:cNvSpPr/>
          <p:nvPr/>
        </p:nvSpPr>
        <p:spPr>
          <a:xfrm>
            <a:off x="3965366" y="3501012"/>
            <a:ext cx="436418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6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3A980BE-710C-4797-8BF7-A9C8A094C826}"/>
              </a:ext>
            </a:extLst>
          </p:cNvPr>
          <p:cNvGrpSpPr/>
          <p:nvPr/>
        </p:nvGrpSpPr>
        <p:grpSpPr>
          <a:xfrm>
            <a:off x="2943594" y="5059430"/>
            <a:ext cx="1967345" cy="512618"/>
            <a:chOff x="2563090" y="4391891"/>
            <a:chExt cx="1967345" cy="512618"/>
          </a:xfrm>
        </p:grpSpPr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BCD822EE-EF23-43A8-89E7-82CC62D6FD16}"/>
                </a:ext>
              </a:extLst>
            </p:cNvPr>
            <p:cNvSpPr/>
            <p:nvPr/>
          </p:nvSpPr>
          <p:spPr>
            <a:xfrm>
              <a:off x="2563090" y="4391891"/>
              <a:ext cx="1967345" cy="512618"/>
            </a:xfrm>
            <a:prstGeom prst="roundRect">
              <a:avLst/>
            </a:prstGeom>
            <a:solidFill>
              <a:srgbClr val="FFFF99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+mn-cs"/>
                </a:rPr>
                <a:t>12 – 4 = </a:t>
              </a:r>
            </a:p>
          </p:txBody>
        </p:sp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58C9B80E-6632-4141-A3A4-483A19E45C9B}"/>
                </a:ext>
              </a:extLst>
            </p:cNvPr>
            <p:cNvSpPr/>
            <p:nvPr/>
          </p:nvSpPr>
          <p:spPr>
            <a:xfrm>
              <a:off x="3924958" y="4429991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?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BCFEF90-1681-430B-83A1-7EB797994B50}"/>
              </a:ext>
            </a:extLst>
          </p:cNvPr>
          <p:cNvGrpSpPr/>
          <p:nvPr/>
        </p:nvGrpSpPr>
        <p:grpSpPr>
          <a:xfrm>
            <a:off x="8125907" y="5059430"/>
            <a:ext cx="1967345" cy="512618"/>
            <a:chOff x="2563090" y="4391891"/>
            <a:chExt cx="1967345" cy="512618"/>
          </a:xfrm>
        </p:grpSpPr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E638F0A1-4DD0-44D6-B306-2D350C512EFF}"/>
                </a:ext>
              </a:extLst>
            </p:cNvPr>
            <p:cNvSpPr/>
            <p:nvPr/>
          </p:nvSpPr>
          <p:spPr>
            <a:xfrm>
              <a:off x="2563090" y="4391891"/>
              <a:ext cx="1967345" cy="512618"/>
            </a:xfrm>
            <a:prstGeom prst="roundRect">
              <a:avLst/>
            </a:prstGeom>
            <a:solidFill>
              <a:srgbClr val="FFFF99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+mn-cs"/>
                </a:rPr>
                <a:t>13 – 6 = </a:t>
              </a:r>
            </a:p>
          </p:txBody>
        </p:sp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FD682491-D833-4961-88D1-013FB365F5BD}"/>
                </a:ext>
              </a:extLst>
            </p:cNvPr>
            <p:cNvSpPr/>
            <p:nvPr/>
          </p:nvSpPr>
          <p:spPr>
            <a:xfrm>
              <a:off x="3924958" y="4429991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?</a:t>
              </a:r>
            </a:p>
          </p:txBody>
        </p:sp>
      </p:grp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A39C64A9-E350-4ACE-B7D5-6083907B9B32}"/>
              </a:ext>
            </a:extLst>
          </p:cNvPr>
          <p:cNvSpPr/>
          <p:nvPr/>
        </p:nvSpPr>
        <p:spPr>
          <a:xfrm>
            <a:off x="4305462" y="5097530"/>
            <a:ext cx="436418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8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626C058E-18B2-4679-801F-B7F9A128C31A}"/>
              </a:ext>
            </a:extLst>
          </p:cNvPr>
          <p:cNvSpPr/>
          <p:nvPr/>
        </p:nvSpPr>
        <p:spPr>
          <a:xfrm>
            <a:off x="2564287" y="4082502"/>
            <a:ext cx="436418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6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2098A695-39A2-411E-94B2-8DF5593405F9}"/>
              </a:ext>
            </a:extLst>
          </p:cNvPr>
          <p:cNvSpPr/>
          <p:nvPr/>
        </p:nvSpPr>
        <p:spPr>
          <a:xfrm>
            <a:off x="3965366" y="4082502"/>
            <a:ext cx="436418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8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A0E64917-955D-4AF5-AB57-DD9ECD16378C}"/>
              </a:ext>
            </a:extLst>
          </p:cNvPr>
          <p:cNvSpPr/>
          <p:nvPr/>
        </p:nvSpPr>
        <p:spPr>
          <a:xfrm>
            <a:off x="9998342" y="3008098"/>
            <a:ext cx="436418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3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1B90D0A2-29F7-4866-A67A-59D1B1912DC4}"/>
              </a:ext>
            </a:extLst>
          </p:cNvPr>
          <p:cNvSpPr/>
          <p:nvPr/>
        </p:nvSpPr>
        <p:spPr>
          <a:xfrm>
            <a:off x="8519919" y="3525269"/>
            <a:ext cx="436418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6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6F0FC5CF-13E6-47A5-ABC2-38138A124A6E}"/>
              </a:ext>
            </a:extLst>
          </p:cNvPr>
          <p:cNvSpPr/>
          <p:nvPr/>
        </p:nvSpPr>
        <p:spPr>
          <a:xfrm>
            <a:off x="9377982" y="3530899"/>
            <a:ext cx="436418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4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FBA3A6DC-A896-4A86-B85A-B61B4572FC9D}"/>
              </a:ext>
            </a:extLst>
          </p:cNvPr>
          <p:cNvSpPr/>
          <p:nvPr/>
        </p:nvSpPr>
        <p:spPr>
          <a:xfrm>
            <a:off x="7718382" y="4101777"/>
            <a:ext cx="436418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4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03F54062-9534-4C38-8056-E9F6CA640C54}"/>
              </a:ext>
            </a:extLst>
          </p:cNvPr>
          <p:cNvSpPr/>
          <p:nvPr/>
        </p:nvSpPr>
        <p:spPr>
          <a:xfrm>
            <a:off x="8519919" y="4100212"/>
            <a:ext cx="436418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3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12EDA7BF-D192-4195-8564-6563234CDC1D}"/>
              </a:ext>
            </a:extLst>
          </p:cNvPr>
          <p:cNvSpPr/>
          <p:nvPr/>
        </p:nvSpPr>
        <p:spPr>
          <a:xfrm>
            <a:off x="9305484" y="4110441"/>
            <a:ext cx="436418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7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64271023-77CB-4A97-AC05-3908CE83381B}"/>
              </a:ext>
            </a:extLst>
          </p:cNvPr>
          <p:cNvSpPr/>
          <p:nvPr/>
        </p:nvSpPr>
        <p:spPr>
          <a:xfrm>
            <a:off x="9487775" y="5095965"/>
            <a:ext cx="436418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7</a:t>
            </a:r>
          </a:p>
        </p:txBody>
      </p:sp>
      <p:pic>
        <p:nvPicPr>
          <p:cNvPr id="36" name="Picture 35" descr="C:\Users\TUAN\Downloads\Luyện tập 1.png">
            <a:extLst>
              <a:ext uri="{FF2B5EF4-FFF2-40B4-BE49-F238E27FC236}">
                <a16:creationId xmlns:a16="http://schemas.microsoft.com/office/drawing/2014/main" id="{C4A35BD5-EC27-4CF7-884D-5CDEB2F9E4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2991" y="656386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63308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06F3F24C-84AC-47C9-A646-A2F688820AD4}"/>
              </a:ext>
            </a:extLst>
          </p:cNvPr>
          <p:cNvSpPr/>
          <p:nvPr/>
        </p:nvSpPr>
        <p:spPr>
          <a:xfrm>
            <a:off x="1078523" y="581960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09AB816-085C-4325-985D-05A8D32618D7}"/>
              </a:ext>
            </a:extLst>
          </p:cNvPr>
          <p:cNvSpPr txBox="1"/>
          <p:nvPr/>
        </p:nvSpPr>
        <p:spPr>
          <a:xfrm>
            <a:off x="1601743" y="643515"/>
            <a:ext cx="52402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Tính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nhẩm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DCF4AA6-853C-4335-A52F-152D96DC114A}"/>
              </a:ext>
            </a:extLst>
          </p:cNvPr>
          <p:cNvGrpSpPr/>
          <p:nvPr/>
        </p:nvGrpSpPr>
        <p:grpSpPr>
          <a:xfrm>
            <a:off x="926180" y="1636250"/>
            <a:ext cx="2502754" cy="700550"/>
            <a:chOff x="2563090" y="4391891"/>
            <a:chExt cx="1967345" cy="512618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8CB44AFE-5111-498B-90BE-BAEE1AFF284C}"/>
                </a:ext>
              </a:extLst>
            </p:cNvPr>
            <p:cNvSpPr/>
            <p:nvPr/>
          </p:nvSpPr>
          <p:spPr>
            <a:xfrm>
              <a:off x="2563090" y="4391891"/>
              <a:ext cx="1967345" cy="512618"/>
            </a:xfrm>
            <a:prstGeom prst="roundRect">
              <a:avLst/>
            </a:prstGeom>
            <a:solidFill>
              <a:srgbClr val="FFFF99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+mn-cs"/>
                </a:rPr>
                <a:t>12 – 3 = </a:t>
              </a:r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284C20AB-48C0-4BD3-888E-9B725816EC6F}"/>
                </a:ext>
              </a:extLst>
            </p:cNvPr>
            <p:cNvSpPr/>
            <p:nvPr/>
          </p:nvSpPr>
          <p:spPr>
            <a:xfrm>
              <a:off x="3924958" y="4429991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?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EC063D15-2187-4FF5-A746-D1A8062D445F}"/>
              </a:ext>
            </a:extLst>
          </p:cNvPr>
          <p:cNvGrpSpPr/>
          <p:nvPr/>
        </p:nvGrpSpPr>
        <p:grpSpPr>
          <a:xfrm>
            <a:off x="926179" y="3010724"/>
            <a:ext cx="2502754" cy="700549"/>
            <a:chOff x="2563090" y="4391891"/>
            <a:chExt cx="1967345" cy="512618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C72CDD01-32B3-460A-ACB1-270D27D66225}"/>
                </a:ext>
              </a:extLst>
            </p:cNvPr>
            <p:cNvSpPr/>
            <p:nvPr/>
          </p:nvSpPr>
          <p:spPr>
            <a:xfrm>
              <a:off x="2563090" y="4391891"/>
              <a:ext cx="1967345" cy="512618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+mn-cs"/>
                </a:rPr>
                <a:t>12 – 7= </a:t>
              </a: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03DBB942-8222-4E8C-9D72-6ED3221580A8}"/>
                </a:ext>
              </a:extLst>
            </p:cNvPr>
            <p:cNvSpPr/>
            <p:nvPr/>
          </p:nvSpPr>
          <p:spPr>
            <a:xfrm>
              <a:off x="3924958" y="4429991"/>
              <a:ext cx="436418" cy="436418"/>
            </a:xfrm>
            <a:prstGeom prst="roundRect">
              <a:avLst/>
            </a:prstGeom>
            <a:grpFill/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?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36BE2B4D-1ED5-4C2B-934B-3577A54A58BA}"/>
              </a:ext>
            </a:extLst>
          </p:cNvPr>
          <p:cNvGrpSpPr/>
          <p:nvPr/>
        </p:nvGrpSpPr>
        <p:grpSpPr>
          <a:xfrm>
            <a:off x="3583616" y="1636249"/>
            <a:ext cx="2502754" cy="700549"/>
            <a:chOff x="2563090" y="4391891"/>
            <a:chExt cx="1967345" cy="512618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FD9241A9-5EC0-4D07-A3B2-9A4A16B71313}"/>
                </a:ext>
              </a:extLst>
            </p:cNvPr>
            <p:cNvSpPr/>
            <p:nvPr/>
          </p:nvSpPr>
          <p:spPr>
            <a:xfrm>
              <a:off x="2563090" y="4391891"/>
              <a:ext cx="1967345" cy="512618"/>
            </a:xfrm>
            <a:prstGeom prst="roundRect">
              <a:avLst/>
            </a:prstGeom>
            <a:grpFill/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+mn-cs"/>
                </a:rPr>
                <a:t>12 – 4 = </a:t>
              </a: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A497BDFA-7C32-4CB0-89D9-A328F7AE28C5}"/>
                </a:ext>
              </a:extLst>
            </p:cNvPr>
            <p:cNvSpPr/>
            <p:nvPr/>
          </p:nvSpPr>
          <p:spPr>
            <a:xfrm>
              <a:off x="3924958" y="4429991"/>
              <a:ext cx="436418" cy="436418"/>
            </a:xfrm>
            <a:prstGeom prst="roundRect">
              <a:avLst/>
            </a:prstGeom>
            <a:solidFill>
              <a:srgbClr val="FFFFFF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?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2C06059-6585-4788-A773-E7CFACFB6AFC}"/>
              </a:ext>
            </a:extLst>
          </p:cNvPr>
          <p:cNvGrpSpPr/>
          <p:nvPr/>
        </p:nvGrpSpPr>
        <p:grpSpPr>
          <a:xfrm>
            <a:off x="3563311" y="3004409"/>
            <a:ext cx="2603955" cy="700549"/>
            <a:chOff x="2563090" y="4391891"/>
            <a:chExt cx="1967345" cy="512618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DD1C473C-B4EF-4322-8848-600AED6ACE3F}"/>
                </a:ext>
              </a:extLst>
            </p:cNvPr>
            <p:cNvSpPr/>
            <p:nvPr/>
          </p:nvSpPr>
          <p:spPr>
            <a:xfrm>
              <a:off x="2563090" y="4391891"/>
              <a:ext cx="1967345" cy="512618"/>
            </a:xfrm>
            <a:prstGeom prst="roundRect">
              <a:avLst/>
            </a:prstGeom>
            <a:solidFill>
              <a:srgbClr val="FFFF99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+mn-cs"/>
                </a:rPr>
                <a:t>12 – 8 = </a:t>
              </a:r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4584CF8B-5DA1-4D34-AF06-EEFE83062F89}"/>
                </a:ext>
              </a:extLst>
            </p:cNvPr>
            <p:cNvSpPr/>
            <p:nvPr/>
          </p:nvSpPr>
          <p:spPr>
            <a:xfrm>
              <a:off x="3924958" y="4429991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?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659D6A4-A74B-4AC9-BDDB-C1856B7F33B5}"/>
              </a:ext>
            </a:extLst>
          </p:cNvPr>
          <p:cNvGrpSpPr/>
          <p:nvPr/>
        </p:nvGrpSpPr>
        <p:grpSpPr>
          <a:xfrm>
            <a:off x="6272011" y="1598904"/>
            <a:ext cx="2502754" cy="737894"/>
            <a:chOff x="2563090" y="4391891"/>
            <a:chExt cx="1967345" cy="512618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3067792A-8316-4AD7-8D62-C134E37701A6}"/>
                </a:ext>
              </a:extLst>
            </p:cNvPr>
            <p:cNvSpPr/>
            <p:nvPr/>
          </p:nvSpPr>
          <p:spPr>
            <a:xfrm>
              <a:off x="2563090" y="4391891"/>
              <a:ext cx="1967345" cy="512618"/>
            </a:xfrm>
            <a:prstGeom prst="roundRect">
              <a:avLst/>
            </a:prstGeom>
            <a:solidFill>
              <a:srgbClr val="FFFF99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+mn-cs"/>
                </a:rPr>
                <a:t>12 – 5 = </a:t>
              </a:r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1B19F1E5-55B1-4A01-88D7-22808471A0DA}"/>
                </a:ext>
              </a:extLst>
            </p:cNvPr>
            <p:cNvSpPr/>
            <p:nvPr/>
          </p:nvSpPr>
          <p:spPr>
            <a:xfrm>
              <a:off x="3924958" y="4429991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?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D80B577-39A1-4C83-BEFC-91143CAECC62}"/>
              </a:ext>
            </a:extLst>
          </p:cNvPr>
          <p:cNvGrpSpPr/>
          <p:nvPr/>
        </p:nvGrpSpPr>
        <p:grpSpPr>
          <a:xfrm>
            <a:off x="6272011" y="2997153"/>
            <a:ext cx="2502754" cy="700548"/>
            <a:chOff x="2563090" y="4391891"/>
            <a:chExt cx="1967345" cy="512618"/>
          </a:xfrm>
        </p:grpSpPr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69DA54B3-FA22-4ED0-9806-28B45D7EC432}"/>
                </a:ext>
              </a:extLst>
            </p:cNvPr>
            <p:cNvSpPr/>
            <p:nvPr/>
          </p:nvSpPr>
          <p:spPr>
            <a:xfrm>
              <a:off x="2563090" y="4391891"/>
              <a:ext cx="1967345" cy="512618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+mn-cs"/>
                </a:rPr>
                <a:t>12 – 9 = </a:t>
              </a:r>
            </a:p>
          </p:txBody>
        </p: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529E7B06-2073-4B28-9D66-DA200FAD50AB}"/>
                </a:ext>
              </a:extLst>
            </p:cNvPr>
            <p:cNvSpPr/>
            <p:nvPr/>
          </p:nvSpPr>
          <p:spPr>
            <a:xfrm>
              <a:off x="3924958" y="4429991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?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570E183-91F4-41FF-87D2-C4D514D12E72}"/>
              </a:ext>
            </a:extLst>
          </p:cNvPr>
          <p:cNvGrpSpPr/>
          <p:nvPr/>
        </p:nvGrpSpPr>
        <p:grpSpPr>
          <a:xfrm>
            <a:off x="2157825" y="4385200"/>
            <a:ext cx="2502754" cy="700548"/>
            <a:chOff x="2563090" y="4391891"/>
            <a:chExt cx="1967345" cy="512618"/>
          </a:xfrm>
        </p:grpSpPr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9B4593AD-CDDB-4BB8-BA8C-BB76B2CA5503}"/>
                </a:ext>
              </a:extLst>
            </p:cNvPr>
            <p:cNvSpPr/>
            <p:nvPr/>
          </p:nvSpPr>
          <p:spPr>
            <a:xfrm>
              <a:off x="2563090" y="4391891"/>
              <a:ext cx="1967345" cy="512618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+mn-cs"/>
                </a:rPr>
                <a:t>12 – 6 = </a:t>
              </a:r>
            </a:p>
          </p:txBody>
        </p: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E6963F57-8BEB-4B18-891C-67B534D69D4D}"/>
                </a:ext>
              </a:extLst>
            </p:cNvPr>
            <p:cNvSpPr/>
            <p:nvPr/>
          </p:nvSpPr>
          <p:spPr>
            <a:xfrm>
              <a:off x="3924958" y="4429991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?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3357E91-2191-4EB3-9D29-BD4702390405}"/>
              </a:ext>
            </a:extLst>
          </p:cNvPr>
          <p:cNvGrpSpPr/>
          <p:nvPr/>
        </p:nvGrpSpPr>
        <p:grpSpPr>
          <a:xfrm>
            <a:off x="4874674" y="4402801"/>
            <a:ext cx="2603955" cy="737894"/>
            <a:chOff x="2563090" y="4391891"/>
            <a:chExt cx="1967345" cy="512618"/>
          </a:xfrm>
        </p:grpSpPr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3A6CB316-9472-48B1-A771-959B44542BCD}"/>
                </a:ext>
              </a:extLst>
            </p:cNvPr>
            <p:cNvSpPr/>
            <p:nvPr/>
          </p:nvSpPr>
          <p:spPr>
            <a:xfrm>
              <a:off x="2563090" y="4391891"/>
              <a:ext cx="1967345" cy="512618"/>
            </a:xfrm>
            <a:prstGeom prst="roundRect">
              <a:avLst/>
            </a:prstGeom>
            <a:solidFill>
              <a:srgbClr val="FFFF99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+mn-cs"/>
                </a:rPr>
                <a:t>12 – 2 = </a:t>
              </a:r>
            </a:p>
          </p:txBody>
        </p:sp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D39DC2F2-34E5-493B-941C-1CCD7CB3551B}"/>
                </a:ext>
              </a:extLst>
            </p:cNvPr>
            <p:cNvSpPr/>
            <p:nvPr/>
          </p:nvSpPr>
          <p:spPr>
            <a:xfrm>
              <a:off x="3924958" y="4429991"/>
              <a:ext cx="436418" cy="436418"/>
            </a:xfrm>
            <a:prstGeom prst="roundRect">
              <a:avLst/>
            </a:prstGeom>
            <a:solidFill>
              <a:srgbClr val="FFFFFF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?</a:t>
              </a:r>
            </a:p>
          </p:txBody>
        </p:sp>
      </p:grp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0E141918-2D13-44E4-8E9A-B8ED339AF19D}"/>
              </a:ext>
            </a:extLst>
          </p:cNvPr>
          <p:cNvSpPr/>
          <p:nvPr/>
        </p:nvSpPr>
        <p:spPr>
          <a:xfrm>
            <a:off x="2622681" y="1697804"/>
            <a:ext cx="591184" cy="584149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9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C7090948-2686-4A8B-BD4B-C6DC80DD55A9}"/>
              </a:ext>
            </a:extLst>
          </p:cNvPr>
          <p:cNvSpPr/>
          <p:nvPr/>
        </p:nvSpPr>
        <p:spPr>
          <a:xfrm>
            <a:off x="2635874" y="3056476"/>
            <a:ext cx="573027" cy="596413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5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769AA9D6-06C5-488F-AAEF-DF823BBE3E2D}"/>
              </a:ext>
            </a:extLst>
          </p:cNvPr>
          <p:cNvSpPr/>
          <p:nvPr/>
        </p:nvSpPr>
        <p:spPr>
          <a:xfrm>
            <a:off x="5316114" y="1697804"/>
            <a:ext cx="555188" cy="596413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8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290A6C8C-BC4A-4968-B44D-6460E404B921}"/>
              </a:ext>
            </a:extLst>
          </p:cNvPr>
          <p:cNvSpPr/>
          <p:nvPr/>
        </p:nvSpPr>
        <p:spPr>
          <a:xfrm>
            <a:off x="5377391" y="3056476"/>
            <a:ext cx="577637" cy="596412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4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4D0C9BD4-B2B0-4162-99D6-953F357D5713}"/>
              </a:ext>
            </a:extLst>
          </p:cNvPr>
          <p:cNvSpPr/>
          <p:nvPr/>
        </p:nvSpPr>
        <p:spPr>
          <a:xfrm>
            <a:off x="8002373" y="1650482"/>
            <a:ext cx="555188" cy="628206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7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49DB6F37-3CCA-466D-A287-E392F019E62B}"/>
              </a:ext>
            </a:extLst>
          </p:cNvPr>
          <p:cNvSpPr/>
          <p:nvPr/>
        </p:nvSpPr>
        <p:spPr>
          <a:xfrm>
            <a:off x="8004509" y="3048686"/>
            <a:ext cx="555188" cy="596412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3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311FD702-C9C5-4AD7-8A22-2976BE06FAE7}"/>
              </a:ext>
            </a:extLst>
          </p:cNvPr>
          <p:cNvSpPr/>
          <p:nvPr/>
        </p:nvSpPr>
        <p:spPr>
          <a:xfrm>
            <a:off x="3895717" y="4433644"/>
            <a:ext cx="555188" cy="596412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6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B91F536F-3FB4-4CB1-8A01-223829EC4CDA}"/>
              </a:ext>
            </a:extLst>
          </p:cNvPr>
          <p:cNvSpPr/>
          <p:nvPr/>
        </p:nvSpPr>
        <p:spPr>
          <a:xfrm>
            <a:off x="6677227" y="4433644"/>
            <a:ext cx="674753" cy="652207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10</a:t>
            </a:r>
          </a:p>
        </p:txBody>
      </p:sp>
      <p:pic>
        <p:nvPicPr>
          <p:cNvPr id="36" name="Picture 2" descr="Cartoon Hand Painted Boy With Pencil Writing | Art drawings for kids,  Writing cartoons, Student cartoon">
            <a:extLst>
              <a:ext uri="{FF2B5EF4-FFF2-40B4-BE49-F238E27FC236}">
                <a16:creationId xmlns:a16="http://schemas.microsoft.com/office/drawing/2014/main" id="{4BB7E975-09FD-4B54-993A-F9FBD60925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2373" y="1697804"/>
            <a:ext cx="3320375" cy="4709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2242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BA285DE-2CF5-42B7-A24E-124A094CC9DD}"/>
              </a:ext>
            </a:extLst>
          </p:cNvPr>
          <p:cNvSpPr txBox="1"/>
          <p:nvPr/>
        </p:nvSpPr>
        <p:spPr>
          <a:xfrm>
            <a:off x="1851659" y="965714"/>
            <a:ext cx="11561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?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1CDD362-26A7-496A-811C-A3EDF24BBE37}"/>
              </a:ext>
            </a:extLst>
          </p:cNvPr>
          <p:cNvGraphicFramePr>
            <a:graphicFrameLocks noGrp="1"/>
          </p:cNvGraphicFramePr>
          <p:nvPr/>
        </p:nvGraphicFramePr>
        <p:xfrm>
          <a:off x="1499994" y="1789399"/>
          <a:ext cx="9081653" cy="16838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5673">
                  <a:extLst>
                    <a:ext uri="{9D8B030D-6E8A-4147-A177-3AD203B41FA5}">
                      <a16:colId xmlns:a16="http://schemas.microsoft.com/office/drawing/2014/main" val="1092565331"/>
                    </a:ext>
                  </a:extLst>
                </a:gridCol>
                <a:gridCol w="1291935">
                  <a:extLst>
                    <a:ext uri="{9D8B030D-6E8A-4147-A177-3AD203B41FA5}">
                      <a16:colId xmlns:a16="http://schemas.microsoft.com/office/drawing/2014/main" val="1687512118"/>
                    </a:ext>
                  </a:extLst>
                </a:gridCol>
                <a:gridCol w="1308100">
                  <a:extLst>
                    <a:ext uri="{9D8B030D-6E8A-4147-A177-3AD203B41FA5}">
                      <a16:colId xmlns:a16="http://schemas.microsoft.com/office/drawing/2014/main" val="1115789471"/>
                    </a:ext>
                  </a:extLst>
                </a:gridCol>
                <a:gridCol w="1155700">
                  <a:extLst>
                    <a:ext uri="{9D8B030D-6E8A-4147-A177-3AD203B41FA5}">
                      <a16:colId xmlns:a16="http://schemas.microsoft.com/office/drawing/2014/main" val="304400552"/>
                    </a:ext>
                  </a:extLst>
                </a:gridCol>
                <a:gridCol w="1224973">
                  <a:extLst>
                    <a:ext uri="{9D8B030D-6E8A-4147-A177-3AD203B41FA5}">
                      <a16:colId xmlns:a16="http://schemas.microsoft.com/office/drawing/2014/main" val="4068530104"/>
                    </a:ext>
                  </a:extLst>
                </a:gridCol>
                <a:gridCol w="1163782">
                  <a:extLst>
                    <a:ext uri="{9D8B030D-6E8A-4147-A177-3AD203B41FA5}">
                      <a16:colId xmlns:a16="http://schemas.microsoft.com/office/drawing/2014/main" val="1116599920"/>
                    </a:ext>
                  </a:extLst>
                </a:gridCol>
                <a:gridCol w="1191490">
                  <a:extLst>
                    <a:ext uri="{9D8B030D-6E8A-4147-A177-3AD203B41FA5}">
                      <a16:colId xmlns:a16="http://schemas.microsoft.com/office/drawing/2014/main" val="1936170889"/>
                    </a:ext>
                  </a:extLst>
                </a:gridCol>
              </a:tblGrid>
              <a:tr h="562490">
                <a:tc rowSpan="2"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chemeClr val="tx1"/>
                          </a:solidFill>
                        </a:rPr>
                        <a:t>– 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13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13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13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13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13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13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7395153"/>
                  </a:ext>
                </a:extLst>
              </a:tr>
              <a:tr h="560682">
                <a:tc vMerge="1"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4055841"/>
                  </a:ext>
                </a:extLst>
              </a:tr>
              <a:tr h="560682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4430604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6F00E8EE-E59C-4369-9198-A1B428BC5EA9}"/>
              </a:ext>
            </a:extLst>
          </p:cNvPr>
          <p:cNvSpPr txBox="1"/>
          <p:nvPr/>
        </p:nvSpPr>
        <p:spPr>
          <a:xfrm>
            <a:off x="5025979" y="2952630"/>
            <a:ext cx="356188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8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CBC255D-920B-44C7-B5A0-BD4D74BD1664}"/>
              </a:ext>
            </a:extLst>
          </p:cNvPr>
          <p:cNvSpPr txBox="1"/>
          <p:nvPr/>
        </p:nvSpPr>
        <p:spPr>
          <a:xfrm>
            <a:off x="6294478" y="2952630"/>
            <a:ext cx="356188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7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84CAE10-2D8E-4155-B0C7-0C506B382214}"/>
              </a:ext>
            </a:extLst>
          </p:cNvPr>
          <p:cNvSpPr txBox="1"/>
          <p:nvPr/>
        </p:nvSpPr>
        <p:spPr>
          <a:xfrm>
            <a:off x="7424431" y="2952629"/>
            <a:ext cx="356188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9FA5C3F-655C-4AC5-A44C-19FB5DCB4543}"/>
              </a:ext>
            </a:extLst>
          </p:cNvPr>
          <p:cNvSpPr txBox="1"/>
          <p:nvPr/>
        </p:nvSpPr>
        <p:spPr>
          <a:xfrm>
            <a:off x="8623657" y="2969093"/>
            <a:ext cx="356188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57C754C-1244-4199-92D8-D1C5BF7F3EFC}"/>
              </a:ext>
            </a:extLst>
          </p:cNvPr>
          <p:cNvSpPr txBox="1"/>
          <p:nvPr/>
        </p:nvSpPr>
        <p:spPr>
          <a:xfrm>
            <a:off x="9794425" y="2952629"/>
            <a:ext cx="356188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4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4EBC287-3B12-479A-95B1-9BF18A58C3D5}"/>
              </a:ext>
            </a:extLst>
          </p:cNvPr>
          <p:cNvSpPr/>
          <p:nvPr/>
        </p:nvSpPr>
        <p:spPr>
          <a:xfrm>
            <a:off x="1241556" y="904159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3</a:t>
            </a:r>
          </a:p>
        </p:txBody>
      </p:sp>
      <p:pic>
        <p:nvPicPr>
          <p:cNvPr id="10" name="Picture 2" descr="Free Kid Writing Clip Art with No Background - ClipartKey">
            <a:extLst>
              <a:ext uri="{FF2B5EF4-FFF2-40B4-BE49-F238E27FC236}">
                <a16:creationId xmlns:a16="http://schemas.microsoft.com/office/drawing/2014/main" id="{0E5D7A6B-FF31-4ECF-9846-5ABD750806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1002" y="3700555"/>
            <a:ext cx="2908531" cy="2614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1184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9900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FA96F4E-5EB5-4F44-9247-21F04B130B23}"/>
              </a:ext>
            </a:extLst>
          </p:cNvPr>
          <p:cNvSpPr txBox="1"/>
          <p:nvPr/>
        </p:nvSpPr>
        <p:spPr>
          <a:xfrm>
            <a:off x="1717856" y="638841"/>
            <a:ext cx="93956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Tìm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hoa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cho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ong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đậu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hoa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nào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nhiều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ong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đậu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nhất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?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6195CCAC-A27E-47B7-94E8-672E9AEDD923}"/>
              </a:ext>
            </a:extLst>
          </p:cNvPr>
          <p:cNvSpPr/>
          <p:nvPr/>
        </p:nvSpPr>
        <p:spPr>
          <a:xfrm>
            <a:off x="1078522" y="612737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4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DBAE40B-BF2F-4AB0-A8AD-B617BC06BA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17856" y="1142565"/>
            <a:ext cx="8122128" cy="4572869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0B9B02FD-8D83-4478-A47E-15A0CF02B798}"/>
              </a:ext>
            </a:extLst>
          </p:cNvPr>
          <p:cNvGrpSpPr/>
          <p:nvPr/>
        </p:nvGrpSpPr>
        <p:grpSpPr>
          <a:xfrm>
            <a:off x="2739950" y="3700463"/>
            <a:ext cx="2708350" cy="890587"/>
            <a:chOff x="7880507" y="2628243"/>
            <a:chExt cx="1243535" cy="1013359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83CB7BFA-DAB2-442E-9C16-68B681CD0AF8}"/>
                </a:ext>
              </a:extLst>
            </p:cNvPr>
            <p:cNvSpPr/>
            <p:nvPr/>
          </p:nvSpPr>
          <p:spPr>
            <a:xfrm>
              <a:off x="7924800" y="2670628"/>
              <a:ext cx="1161143" cy="928915"/>
            </a:xfrm>
            <a:custGeom>
              <a:avLst/>
              <a:gdLst>
                <a:gd name="connsiteX0" fmla="*/ 0 w 1161143"/>
                <a:gd name="connsiteY0" fmla="*/ 0 h 928915"/>
                <a:gd name="connsiteX1" fmla="*/ 1161143 w 1161143"/>
                <a:gd name="connsiteY1" fmla="*/ 928915 h 928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61143" h="928915">
                  <a:moveTo>
                    <a:pt x="0" y="0"/>
                  </a:moveTo>
                  <a:lnTo>
                    <a:pt x="1161143" y="928915"/>
                  </a:lnTo>
                </a:path>
              </a:pathLst>
            </a:cu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68A445DF-DE0B-4CE1-9846-8E16E77EE3D0}"/>
                </a:ext>
              </a:extLst>
            </p:cNvPr>
            <p:cNvSpPr/>
            <p:nvPr/>
          </p:nvSpPr>
          <p:spPr>
            <a:xfrm flipH="1">
              <a:off x="7880507" y="2628243"/>
              <a:ext cx="77856" cy="7785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11DA908F-2CB2-449F-962B-FB8E2990C195}"/>
                </a:ext>
              </a:extLst>
            </p:cNvPr>
            <p:cNvSpPr/>
            <p:nvPr/>
          </p:nvSpPr>
          <p:spPr>
            <a:xfrm flipH="1">
              <a:off x="9047843" y="3565403"/>
              <a:ext cx="76199" cy="7619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6AE19E76-B6DF-4A2D-BB4A-1843E1A6ED22}"/>
              </a:ext>
            </a:extLst>
          </p:cNvPr>
          <p:cNvGrpSpPr/>
          <p:nvPr/>
        </p:nvGrpSpPr>
        <p:grpSpPr>
          <a:xfrm flipH="1">
            <a:off x="6679504" y="3290386"/>
            <a:ext cx="1922498" cy="1057926"/>
            <a:chOff x="7880507" y="2628243"/>
            <a:chExt cx="1243535" cy="1013359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0B3CBD2-8E12-4E74-9B15-F047A4FA88DB}"/>
                </a:ext>
              </a:extLst>
            </p:cNvPr>
            <p:cNvSpPr/>
            <p:nvPr/>
          </p:nvSpPr>
          <p:spPr>
            <a:xfrm>
              <a:off x="7924800" y="2670628"/>
              <a:ext cx="1161143" cy="928915"/>
            </a:xfrm>
            <a:custGeom>
              <a:avLst/>
              <a:gdLst>
                <a:gd name="connsiteX0" fmla="*/ 0 w 1161143"/>
                <a:gd name="connsiteY0" fmla="*/ 0 h 928915"/>
                <a:gd name="connsiteX1" fmla="*/ 1161143 w 1161143"/>
                <a:gd name="connsiteY1" fmla="*/ 928915 h 928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61143" h="928915">
                  <a:moveTo>
                    <a:pt x="0" y="0"/>
                  </a:moveTo>
                  <a:lnTo>
                    <a:pt x="1161143" y="928915"/>
                  </a:lnTo>
                </a:path>
              </a:pathLst>
            </a:cu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6E108409-31F5-4DD0-BCA5-00036FA4B42F}"/>
                </a:ext>
              </a:extLst>
            </p:cNvPr>
            <p:cNvSpPr/>
            <p:nvPr/>
          </p:nvSpPr>
          <p:spPr>
            <a:xfrm flipH="1">
              <a:off x="7880507" y="2628243"/>
              <a:ext cx="77856" cy="7785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5A5DCE1B-447D-41A6-AC02-36C4A72DDC28}"/>
                </a:ext>
              </a:extLst>
            </p:cNvPr>
            <p:cNvSpPr/>
            <p:nvPr/>
          </p:nvSpPr>
          <p:spPr>
            <a:xfrm flipH="1">
              <a:off x="9047843" y="3565403"/>
              <a:ext cx="76199" cy="7619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55AF695-4E24-4D56-A155-0F2B8A4383A0}"/>
              </a:ext>
            </a:extLst>
          </p:cNvPr>
          <p:cNvGrpSpPr/>
          <p:nvPr/>
        </p:nvGrpSpPr>
        <p:grpSpPr>
          <a:xfrm flipH="1">
            <a:off x="7099299" y="2501119"/>
            <a:ext cx="1041485" cy="927881"/>
            <a:chOff x="7880507" y="2628243"/>
            <a:chExt cx="1243535" cy="1013359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4215C904-7AEE-4F75-AFCF-573A555B12D8}"/>
                </a:ext>
              </a:extLst>
            </p:cNvPr>
            <p:cNvSpPr/>
            <p:nvPr/>
          </p:nvSpPr>
          <p:spPr>
            <a:xfrm>
              <a:off x="7924800" y="2670628"/>
              <a:ext cx="1161143" cy="928915"/>
            </a:xfrm>
            <a:custGeom>
              <a:avLst/>
              <a:gdLst>
                <a:gd name="connsiteX0" fmla="*/ 0 w 1161143"/>
                <a:gd name="connsiteY0" fmla="*/ 0 h 928915"/>
                <a:gd name="connsiteX1" fmla="*/ 1161143 w 1161143"/>
                <a:gd name="connsiteY1" fmla="*/ 928915 h 928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61143" h="928915">
                  <a:moveTo>
                    <a:pt x="0" y="0"/>
                  </a:moveTo>
                  <a:lnTo>
                    <a:pt x="1161143" y="928915"/>
                  </a:lnTo>
                </a:path>
              </a:pathLst>
            </a:cu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9C819EB-062C-4704-88E8-000F93D319AF}"/>
                </a:ext>
              </a:extLst>
            </p:cNvPr>
            <p:cNvSpPr/>
            <p:nvPr/>
          </p:nvSpPr>
          <p:spPr>
            <a:xfrm flipH="1">
              <a:off x="7880507" y="2628243"/>
              <a:ext cx="77856" cy="7785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546D7620-D514-48E0-B3E9-8A1AC80A72AA}"/>
                </a:ext>
              </a:extLst>
            </p:cNvPr>
            <p:cNvSpPr/>
            <p:nvPr/>
          </p:nvSpPr>
          <p:spPr>
            <a:xfrm flipH="1">
              <a:off x="9047843" y="3565403"/>
              <a:ext cx="76199" cy="7619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F3BF9D5-3D15-4B04-97F6-3B70778BA927}"/>
              </a:ext>
            </a:extLst>
          </p:cNvPr>
          <p:cNvGrpSpPr/>
          <p:nvPr/>
        </p:nvGrpSpPr>
        <p:grpSpPr>
          <a:xfrm>
            <a:off x="4329046" y="2541105"/>
            <a:ext cx="1795508" cy="1463163"/>
            <a:chOff x="7880507" y="2628243"/>
            <a:chExt cx="1243535" cy="1013359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A7F48841-E677-424B-9857-37B25EBAE089}"/>
                </a:ext>
              </a:extLst>
            </p:cNvPr>
            <p:cNvSpPr/>
            <p:nvPr/>
          </p:nvSpPr>
          <p:spPr>
            <a:xfrm>
              <a:off x="7924800" y="2670628"/>
              <a:ext cx="1161143" cy="928915"/>
            </a:xfrm>
            <a:custGeom>
              <a:avLst/>
              <a:gdLst>
                <a:gd name="connsiteX0" fmla="*/ 0 w 1161143"/>
                <a:gd name="connsiteY0" fmla="*/ 0 h 928915"/>
                <a:gd name="connsiteX1" fmla="*/ 1161143 w 1161143"/>
                <a:gd name="connsiteY1" fmla="*/ 928915 h 928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61143" h="928915">
                  <a:moveTo>
                    <a:pt x="0" y="0"/>
                  </a:moveTo>
                  <a:lnTo>
                    <a:pt x="1161143" y="928915"/>
                  </a:lnTo>
                </a:path>
              </a:pathLst>
            </a:cu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671744F5-6179-4E3F-9DE3-34ACA18AD551}"/>
                </a:ext>
              </a:extLst>
            </p:cNvPr>
            <p:cNvSpPr/>
            <p:nvPr/>
          </p:nvSpPr>
          <p:spPr>
            <a:xfrm flipH="1">
              <a:off x="7880507" y="2628243"/>
              <a:ext cx="77856" cy="7785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9B847900-EE18-4253-9EF9-E1BABB045E3C}"/>
                </a:ext>
              </a:extLst>
            </p:cNvPr>
            <p:cNvSpPr/>
            <p:nvPr/>
          </p:nvSpPr>
          <p:spPr>
            <a:xfrm flipH="1">
              <a:off x="9047843" y="3565403"/>
              <a:ext cx="76199" cy="7619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9C7247F-57F3-4BBF-B606-F269C6A119B5}"/>
              </a:ext>
            </a:extLst>
          </p:cNvPr>
          <p:cNvGrpSpPr/>
          <p:nvPr/>
        </p:nvGrpSpPr>
        <p:grpSpPr>
          <a:xfrm>
            <a:off x="7803813" y="4367527"/>
            <a:ext cx="798189" cy="650303"/>
            <a:chOff x="7880507" y="2628243"/>
            <a:chExt cx="1243535" cy="1013359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AF28A071-3A07-4C87-B02F-C2BE2BBB185B}"/>
                </a:ext>
              </a:extLst>
            </p:cNvPr>
            <p:cNvSpPr/>
            <p:nvPr/>
          </p:nvSpPr>
          <p:spPr>
            <a:xfrm>
              <a:off x="7924800" y="2670628"/>
              <a:ext cx="1161143" cy="928915"/>
            </a:xfrm>
            <a:custGeom>
              <a:avLst/>
              <a:gdLst>
                <a:gd name="connsiteX0" fmla="*/ 0 w 1161143"/>
                <a:gd name="connsiteY0" fmla="*/ 0 h 928915"/>
                <a:gd name="connsiteX1" fmla="*/ 1161143 w 1161143"/>
                <a:gd name="connsiteY1" fmla="*/ 928915 h 928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61143" h="928915">
                  <a:moveTo>
                    <a:pt x="0" y="0"/>
                  </a:moveTo>
                  <a:lnTo>
                    <a:pt x="1161143" y="928915"/>
                  </a:lnTo>
                </a:path>
              </a:pathLst>
            </a:cu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26C0D6E9-DF93-4659-9377-FFF69DD62E67}"/>
                </a:ext>
              </a:extLst>
            </p:cNvPr>
            <p:cNvSpPr/>
            <p:nvPr/>
          </p:nvSpPr>
          <p:spPr>
            <a:xfrm flipH="1">
              <a:off x="7880507" y="2628243"/>
              <a:ext cx="77856" cy="7785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F8C5E96D-B1D3-49C3-AED5-FC681450065A}"/>
                </a:ext>
              </a:extLst>
            </p:cNvPr>
            <p:cNvSpPr/>
            <p:nvPr/>
          </p:nvSpPr>
          <p:spPr>
            <a:xfrm flipH="1">
              <a:off x="9047843" y="3565403"/>
              <a:ext cx="76199" cy="7619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9F4DF088-FA00-4F4B-A4E6-22E2533AA5B1}"/>
              </a:ext>
            </a:extLst>
          </p:cNvPr>
          <p:cNvSpPr txBox="1"/>
          <p:nvPr/>
        </p:nvSpPr>
        <p:spPr>
          <a:xfrm>
            <a:off x="2900172" y="5846029"/>
            <a:ext cx="8648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  <a:sym typeface="Wingdings" panose="05000000000000000000" pitchFamily="2" charset="2"/>
              </a:rPr>
              <a:t>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  <a:sym typeface="Wingdings" panose="05000000000000000000" pitchFamily="2" charset="2"/>
              </a:rPr>
              <a:t>Bông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  <a:sym typeface="Wingdings" panose="05000000000000000000" pitchFamily="2" charset="2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  <a:sym typeface="Wingdings" panose="05000000000000000000" pitchFamily="2" charset="2"/>
              </a:rPr>
              <a:t>hoa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  <a:sym typeface="Wingdings" panose="05000000000000000000" pitchFamily="2" charset="2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  <a:sym typeface="Wingdings" panose="05000000000000000000" pitchFamily="2" charset="2"/>
              </a:rPr>
              <a:t>số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  <a:sym typeface="Wingdings" panose="05000000000000000000" pitchFamily="2" charset="2"/>
              </a:rPr>
              <a:t> 6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  <a:sym typeface="Wingdings" panose="05000000000000000000" pitchFamily="2" charset="2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  <a:sym typeface="Wingdings" panose="05000000000000000000" pitchFamily="2" charset="2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  <a:sym typeface="Wingdings" panose="05000000000000000000" pitchFamily="2" charset="2"/>
              </a:rPr>
              <a:t>nhiều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  <a:sym typeface="Wingdings" panose="05000000000000000000" pitchFamily="2" charset="2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  <a:sym typeface="Wingdings" panose="05000000000000000000" pitchFamily="2" charset="2"/>
              </a:rPr>
              <a:t>ong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  <a:sym typeface="Wingdings" panose="05000000000000000000" pitchFamily="2" charset="2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  <a:sym typeface="Wingdings" panose="05000000000000000000" pitchFamily="2" charset="2"/>
              </a:rPr>
              <a:t>đậu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  <a:sym typeface="Wingdings" panose="05000000000000000000" pitchFamily="2" charset="2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  <a:sym typeface="Wingdings" panose="05000000000000000000" pitchFamily="2" charset="2"/>
              </a:rPr>
              <a:t>nhất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  <a:sym typeface="Wingdings" panose="05000000000000000000" pitchFamily="2" charset="2"/>
              </a:rPr>
              <a:t>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4041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0FAF147-5E70-4FF0-89A9-8B78122C3A2B}"/>
              </a:ext>
            </a:extLst>
          </p:cNvPr>
          <p:cNvSpPr txBox="1"/>
          <p:nvPr/>
        </p:nvSpPr>
        <p:spPr>
          <a:xfrm>
            <a:off x="1516969" y="544415"/>
            <a:ext cx="95822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Mai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13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tờ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giấy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màu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, Mai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dùng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5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tờ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giấy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màu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cắt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dán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bức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tranh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Hỏi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Mai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còn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lại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bao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nhiêu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tờ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giấy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màu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?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3A326C63-B99F-4BA0-9BB4-718F1FB059C0}"/>
              </a:ext>
            </a:extLst>
          </p:cNvPr>
          <p:cNvSpPr/>
          <p:nvPr/>
        </p:nvSpPr>
        <p:spPr>
          <a:xfrm>
            <a:off x="993749" y="759858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211BC4-4194-4EE0-8F37-4B2A3FC7A8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331" y="1750725"/>
            <a:ext cx="4295775" cy="4514850"/>
          </a:xfrm>
          <a:prstGeom prst="roundRect">
            <a:avLst>
              <a:gd name="adj" fmla="val 26815"/>
            </a:avLst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67BBB17-973D-4EC9-AC13-5DFA07BB6C7C}"/>
              </a:ext>
            </a:extLst>
          </p:cNvPr>
          <p:cNvCxnSpPr>
            <a:cxnSpLocks/>
          </p:cNvCxnSpPr>
          <p:nvPr/>
        </p:nvCxnSpPr>
        <p:spPr>
          <a:xfrm>
            <a:off x="2278556" y="977316"/>
            <a:ext cx="284472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EE717E8-2DF6-484C-9346-7BEDF9FB8389}"/>
              </a:ext>
            </a:extLst>
          </p:cNvPr>
          <p:cNvCxnSpPr>
            <a:cxnSpLocks/>
          </p:cNvCxnSpPr>
          <p:nvPr/>
        </p:nvCxnSpPr>
        <p:spPr>
          <a:xfrm>
            <a:off x="3982666" y="1429247"/>
            <a:ext cx="6225234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1D24188-7DA0-4ABA-BB1C-143D64B1DD24}"/>
              </a:ext>
            </a:extLst>
          </p:cNvPr>
          <p:cNvCxnSpPr>
            <a:cxnSpLocks/>
          </p:cNvCxnSpPr>
          <p:nvPr/>
        </p:nvCxnSpPr>
        <p:spPr>
          <a:xfrm>
            <a:off x="5968409" y="974182"/>
            <a:ext cx="3505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EF275C6A-D073-4616-8DF7-FADE2BB1F871}"/>
              </a:ext>
            </a:extLst>
          </p:cNvPr>
          <p:cNvSpPr txBox="1"/>
          <p:nvPr/>
        </p:nvSpPr>
        <p:spPr>
          <a:xfrm>
            <a:off x="793973" y="1678213"/>
            <a:ext cx="4052217" cy="22398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Tóm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tắt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         : 13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tờ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giấy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màu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dùng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: 5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tờ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giấy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màu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Còn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lại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  : …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tờ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giấy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màu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407273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588ku">
      <a:majorFont>
        <a:latin typeface="Arial Black"/>
        <a:ea typeface="思源黑体 CN Bold"/>
        <a:cs typeface=""/>
      </a:majorFont>
      <a:minorFont>
        <a:latin typeface="Arial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454</Words>
  <Application>Microsoft Office PowerPoint</Application>
  <PresentationFormat>Widescreen</PresentationFormat>
  <Paragraphs>185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11</vt:i4>
      </vt:variant>
    </vt:vector>
  </HeadingPairs>
  <TitlesOfParts>
    <vt:vector size="26" baseType="lpstr">
      <vt:lpstr>Microsoft YaHei</vt:lpstr>
      <vt:lpstr>Arial</vt:lpstr>
      <vt:lpstr>Arial-Rounded</vt:lpstr>
      <vt:lpstr>Calibri</vt:lpstr>
      <vt:lpstr>等线</vt:lpstr>
      <vt:lpstr>等线 Light</vt:lpstr>
      <vt:lpstr>HP001 4 hàng</vt:lpstr>
      <vt:lpstr>UTM Avo</vt:lpstr>
      <vt:lpstr>UTM Cookies</vt:lpstr>
      <vt:lpstr>Wingdings</vt:lpstr>
      <vt:lpstr>思源黑体 CN Regular</vt:lpstr>
      <vt:lpstr>Office 主题​​</vt:lpstr>
      <vt:lpstr>2_Office 主题</vt:lpstr>
      <vt:lpstr>1_Office Theme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Củng cố bài học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4</cp:revision>
  <dcterms:created xsi:type="dcterms:W3CDTF">2021-08-07T03:44:53Z</dcterms:created>
  <dcterms:modified xsi:type="dcterms:W3CDTF">2021-10-12T17:14:43Z</dcterms:modified>
</cp:coreProperties>
</file>